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B2B31-1943-491C-8178-9A15DF2DAACF}" type="datetimeFigureOut">
              <a:rPr lang="en-US" smtClean="0"/>
              <a:pPr/>
              <a:t>5/19/2018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3DE01-76F1-4A6F-A20E-016BC6564830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B2B31-1943-491C-8178-9A15DF2DAACF}" type="datetimeFigureOut">
              <a:rPr lang="en-US" smtClean="0"/>
              <a:pPr/>
              <a:t>5/19/2018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3DE01-76F1-4A6F-A20E-016BC6564830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B2B31-1943-491C-8178-9A15DF2DAACF}" type="datetimeFigureOut">
              <a:rPr lang="en-US" smtClean="0"/>
              <a:pPr/>
              <a:t>5/19/2018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3DE01-76F1-4A6F-A20E-016BC6564830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B2B31-1943-491C-8178-9A15DF2DAACF}" type="datetimeFigureOut">
              <a:rPr lang="en-US" smtClean="0"/>
              <a:pPr/>
              <a:t>5/19/2018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3DE01-76F1-4A6F-A20E-016BC6564830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B2B31-1943-491C-8178-9A15DF2DAACF}" type="datetimeFigureOut">
              <a:rPr lang="en-US" smtClean="0"/>
              <a:pPr/>
              <a:t>5/19/2018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3DE01-76F1-4A6F-A20E-016BC6564830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B2B31-1943-491C-8178-9A15DF2DAACF}" type="datetimeFigureOut">
              <a:rPr lang="en-US" smtClean="0"/>
              <a:pPr/>
              <a:t>5/19/2018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3DE01-76F1-4A6F-A20E-016BC6564830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B2B31-1943-491C-8178-9A15DF2DAACF}" type="datetimeFigureOut">
              <a:rPr lang="en-US" smtClean="0"/>
              <a:pPr/>
              <a:t>5/19/2018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3DE01-76F1-4A6F-A20E-016BC6564830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B2B31-1943-491C-8178-9A15DF2DAACF}" type="datetimeFigureOut">
              <a:rPr lang="en-US" smtClean="0"/>
              <a:pPr/>
              <a:t>5/19/2018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3DE01-76F1-4A6F-A20E-016BC6564830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B2B31-1943-491C-8178-9A15DF2DAACF}" type="datetimeFigureOut">
              <a:rPr lang="en-US" smtClean="0"/>
              <a:pPr/>
              <a:t>5/19/2018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3DE01-76F1-4A6F-A20E-016BC6564830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B2B31-1943-491C-8178-9A15DF2DAACF}" type="datetimeFigureOut">
              <a:rPr lang="en-US" smtClean="0"/>
              <a:pPr/>
              <a:t>5/19/2018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3DE01-76F1-4A6F-A20E-016BC6564830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B2B31-1943-491C-8178-9A15DF2DAACF}" type="datetimeFigureOut">
              <a:rPr lang="en-US" smtClean="0"/>
              <a:pPr/>
              <a:t>5/19/2018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3DE01-76F1-4A6F-A20E-016BC6564830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2B2B31-1943-491C-8178-9A15DF2DAACF}" type="datetimeFigureOut">
              <a:rPr lang="en-US" smtClean="0"/>
              <a:pPr/>
              <a:t>5/19/2018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73DE01-76F1-4A6F-A20E-016BC6564830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 dirty="0" smtClean="0"/>
              <a:t>DMRD QUESTION PAPERS</a:t>
            </a:r>
            <a:br>
              <a:rPr lang="en-IN" dirty="0" smtClean="0"/>
            </a:br>
            <a:r>
              <a:rPr lang="en-IN" dirty="0" smtClean="0"/>
              <a:t>MAY 15,17,19/ 2018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N" dirty="0" smtClean="0"/>
              <a:t>DR.PAVAN KUMAR</a:t>
            </a:r>
            <a:endParaRPr lang="en-IN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4" name="Picture 3" descr="IMG-20180515-WA000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285932"/>
            <a:ext cx="9144000" cy="1028709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G-20180517-WA000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571528"/>
            <a:ext cx="9144000" cy="814393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G-20180519-WA000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857280"/>
            <a:ext cx="9144000" cy="850112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5</Words>
  <Application>Microsoft Office PowerPoint</Application>
  <PresentationFormat>On-screen Show (4:3)</PresentationFormat>
  <Paragraphs>2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DMRD QUESTION PAPERS MAY 15,17,19/ 2018</vt:lpstr>
      <vt:lpstr>Slide 2</vt:lpstr>
      <vt:lpstr>Slide 3</vt:lpstr>
      <vt:lpstr>Slide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DMRD QUESTION PAPERS MAY 15,17,19/ 2018</dc:title>
  <dc:creator>Dell</dc:creator>
  <cp:lastModifiedBy>Dell</cp:lastModifiedBy>
  <cp:revision>2</cp:revision>
  <dcterms:created xsi:type="dcterms:W3CDTF">2018-05-19T11:44:43Z</dcterms:created>
  <dcterms:modified xsi:type="dcterms:W3CDTF">2018-05-19T11:59:28Z</dcterms:modified>
</cp:coreProperties>
</file>