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C55BD-4EED-4926-9A8E-C36E8C95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E70F3F-5B37-4606-8FB4-868CA4258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0CF75-3354-454D-9A15-9D411286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C420-0F8F-4B62-BC00-3D7887C8D351}" type="datetimeFigureOut">
              <a:rPr lang="en-IN" smtClean="0"/>
              <a:t>18-06-2018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47C0A-5882-4EDB-89FB-C3F65D5D2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ABF94-2CC0-44C7-89A8-61EFBD9D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8CAE-B253-41C8-8900-7AE407FDC6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534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4E2AA-9194-4110-96B8-99A54C24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2642D-ECE2-4978-9E74-0D4128867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29A18-9331-44BE-A66E-3554B2A4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C420-0F8F-4B62-BC00-3D7887C8D351}" type="datetimeFigureOut">
              <a:rPr lang="en-IN" smtClean="0"/>
              <a:t>18-06-2018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F4331-C8FE-432B-8768-6E33724A3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EE465-5714-4691-9F6F-424E323D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8CAE-B253-41C8-8900-7AE407FDC6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241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11732B-4B3B-4C84-BE9D-C892B02E3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D4618-AD81-4562-885F-357D75346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6BDF1-55B3-44F6-8534-46843729C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C420-0F8F-4B62-BC00-3D7887C8D351}" type="datetimeFigureOut">
              <a:rPr lang="en-IN" smtClean="0"/>
              <a:t>18-06-2018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F2009-2B05-49FA-BDB5-ADC7F535B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AF7BD-8871-4904-85BC-A1469232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8CAE-B253-41C8-8900-7AE407FDC6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155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D7908-88B1-4C01-9327-87B43D82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42383-9BE7-4C7C-A709-11AEE7A6A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60D00-7096-4582-9908-7319183E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C420-0F8F-4B62-BC00-3D7887C8D351}" type="datetimeFigureOut">
              <a:rPr lang="en-IN" smtClean="0"/>
              <a:t>18-06-2018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AEDC1-4AEC-460F-BC60-06EA9312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D5765-215B-4D45-867C-4A551DFA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8CAE-B253-41C8-8900-7AE407FDC6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856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8A126-448D-4FF5-9D7C-034254530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40422-6E66-424A-A89F-D63F21DC4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0156B-9E1D-4D8A-B991-321781EB5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C420-0F8F-4B62-BC00-3D7887C8D351}" type="datetimeFigureOut">
              <a:rPr lang="en-IN" smtClean="0"/>
              <a:t>18-06-2018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2125C-0F21-494B-9335-63098863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72A9C-741A-404B-AF50-5B7EF487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8CAE-B253-41C8-8900-7AE407FDC6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293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6115D-C553-4BDA-B159-2D94F2339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A453A-1A07-4B3A-BFB3-1F80B0CF5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8BEDF-F13D-43CF-ABFD-3265DAEEC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F37BA-965A-4C43-9986-E766881B3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C420-0F8F-4B62-BC00-3D7887C8D351}" type="datetimeFigureOut">
              <a:rPr lang="en-IN" smtClean="0"/>
              <a:t>18-06-2018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F46B6-1937-4AC9-981A-DE98B323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CC5A3-3B7C-4C2B-8D79-D566D4A0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8CAE-B253-41C8-8900-7AE407FDC6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241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21A6A-FB85-4F7E-93C8-710E41D91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ED863-79F4-471D-8715-68265146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8E971-6B54-4768-B25B-344B5F20D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C29A12-1899-4E02-8727-C888468E94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BD5C16-4B06-49F4-8317-CB58EF002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A6B62-52FF-4F86-ADCA-C0704A28C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C420-0F8F-4B62-BC00-3D7887C8D351}" type="datetimeFigureOut">
              <a:rPr lang="en-IN" smtClean="0"/>
              <a:t>18-06-2018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564C02-F2CA-4930-AAE6-082C0237A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DF7206-3386-4F37-82CF-E7127BE0E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8CAE-B253-41C8-8900-7AE407FDC6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290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149C3-95FE-4A66-ADA7-C23DC6846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1F5A31-AF67-4A0C-BEF8-81619CCC4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C420-0F8F-4B62-BC00-3D7887C8D351}" type="datetimeFigureOut">
              <a:rPr lang="en-IN" smtClean="0"/>
              <a:t>18-06-2018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7EF30-24A8-4C3C-8E80-4360DF31E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F2AB3-D573-4B8C-A0E1-9267F0D54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8CAE-B253-41C8-8900-7AE407FDC6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575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89CC2E-22DA-47CD-A369-24582D9F0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C420-0F8F-4B62-BC00-3D7887C8D351}" type="datetimeFigureOut">
              <a:rPr lang="en-IN" smtClean="0"/>
              <a:t>18-06-2018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CBD1A-513C-4558-AD19-DDF40CB11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A9AF1-1A19-4284-A4DA-5A445E416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8CAE-B253-41C8-8900-7AE407FDC6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75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C491-FDA0-4432-9387-35904DDC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B45D8-57B8-4C19-9296-9A2935121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6A100-E4C6-46B3-8673-690A2C7DE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78AB9-90DC-4506-A4D7-B983ED019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C420-0F8F-4B62-BC00-3D7887C8D351}" type="datetimeFigureOut">
              <a:rPr lang="en-IN" smtClean="0"/>
              <a:t>18-06-2018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8F7D3-A266-48EC-8160-35E484AE4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C1E7F-8C2D-41AD-8B35-223A52BCC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8CAE-B253-41C8-8900-7AE407FDC6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08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D93A-7264-4470-A938-F92AD408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DC1BA3-3A88-4AAD-B1AB-7A088B536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EEF88-6A41-467A-ABC4-EACBDF398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02425-A010-4D47-B15E-8A4431B93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C420-0F8F-4B62-BC00-3D7887C8D351}" type="datetimeFigureOut">
              <a:rPr lang="en-IN" smtClean="0"/>
              <a:t>18-06-2018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775C2-482A-49D1-983A-47158F25E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C0A43-F21B-4CE5-B725-E50AE5A2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8CAE-B253-41C8-8900-7AE407FDC6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299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F124DD-2DD3-42B1-9150-0D612732A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2175D-61C8-4A86-ABEA-226C85EE4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89241-E0A8-43ED-8074-494413D1A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3C420-0F8F-4B62-BC00-3D7887C8D351}" type="datetimeFigureOut">
              <a:rPr lang="en-IN" smtClean="0"/>
              <a:t>18-06-2018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4D0B1-77BE-4100-A0FB-499EBC199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368A3-9EF6-4135-AC02-16B5E02D5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E8CAE-B253-41C8-8900-7AE407FDC6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894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55DDD-A122-44B1-A335-61D4D7F8C9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RGUHS- RADIOLOGY QUESTION PAPERS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AD5C9A-259A-4537-890E-2F94CC762D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1407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868C7-A977-4F63-8106-AB65A01D6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351" y="-157162"/>
            <a:ext cx="12530139" cy="811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27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C738A7-AFD2-4EBD-B74B-DA57925F6F4E}"/>
              </a:ext>
            </a:extLst>
          </p:cNvPr>
          <p:cNvSpPr txBox="1"/>
          <p:nvPr/>
        </p:nvSpPr>
        <p:spPr>
          <a:xfrm>
            <a:off x="2271713" y="2443163"/>
            <a:ext cx="99202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/>
              <a:t>Paper II</a:t>
            </a:r>
            <a:endParaRPr lang="en-IN" sz="20000" dirty="0"/>
          </a:p>
        </p:txBody>
      </p:sp>
    </p:spTree>
    <p:extLst>
      <p:ext uri="{BB962C8B-B14F-4D97-AF65-F5344CB8AC3E}">
        <p14:creationId xmlns:p14="http://schemas.microsoft.com/office/powerpoint/2010/main" val="1286963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9B9028-8CFC-4C79-8460-F700FA4C0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6999"/>
            <a:ext cx="6857999" cy="121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82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9E89DA-F2CE-412D-AE7A-57852AAEA3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" b="28959"/>
          <a:stretch/>
        </p:blipFill>
        <p:spPr>
          <a:xfrm>
            <a:off x="1443038" y="0"/>
            <a:ext cx="9701212" cy="69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85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64FC3-6A8D-4278-8654-D883A18FD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16"/>
          <a:stretch/>
        </p:blipFill>
        <p:spPr>
          <a:xfrm>
            <a:off x="471489" y="114299"/>
            <a:ext cx="11606212" cy="67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61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F5063F-0E4E-408D-8C95-FE2ECCF6A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97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F507D8-BDD9-4499-AB77-802404D37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0"/>
            <a:ext cx="8205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54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9B2764-05CC-477F-81B0-8C5E423C0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b="5833"/>
          <a:stretch/>
        </p:blipFill>
        <p:spPr>
          <a:xfrm>
            <a:off x="2595561" y="0"/>
            <a:ext cx="7505701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90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DFC403-2DBE-42A4-A800-A073FD93AE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58"/>
          <a:stretch/>
        </p:blipFill>
        <p:spPr>
          <a:xfrm>
            <a:off x="2880839" y="-1"/>
            <a:ext cx="643032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53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FA8C9-5976-4011-9AA9-A0BA381D29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9" t="8125" r="3889" b="22916"/>
          <a:stretch/>
        </p:blipFill>
        <p:spPr>
          <a:xfrm>
            <a:off x="2128837" y="0"/>
            <a:ext cx="8243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57896-22B4-45B8-AAD2-B98CABA5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20000" dirty="0"/>
            </a:br>
            <a:r>
              <a:rPr lang="en-US" sz="20000" dirty="0"/>
              <a:t>PAPER I</a:t>
            </a:r>
            <a:endParaRPr lang="en-IN" sz="20000" dirty="0"/>
          </a:p>
        </p:txBody>
      </p:sp>
    </p:spTree>
    <p:extLst>
      <p:ext uri="{BB962C8B-B14F-4D97-AF65-F5344CB8AC3E}">
        <p14:creationId xmlns:p14="http://schemas.microsoft.com/office/powerpoint/2010/main" val="2610840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B26F2F-97C8-481A-A105-3B62F4AE5645}"/>
              </a:ext>
            </a:extLst>
          </p:cNvPr>
          <p:cNvSpPr txBox="1"/>
          <p:nvPr/>
        </p:nvSpPr>
        <p:spPr>
          <a:xfrm>
            <a:off x="1309687" y="1514476"/>
            <a:ext cx="95726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/>
              <a:t>Paper III</a:t>
            </a:r>
            <a:endParaRPr lang="en-IN" sz="20000" dirty="0"/>
          </a:p>
        </p:txBody>
      </p:sp>
    </p:spTree>
    <p:extLst>
      <p:ext uri="{BB962C8B-B14F-4D97-AF65-F5344CB8AC3E}">
        <p14:creationId xmlns:p14="http://schemas.microsoft.com/office/powerpoint/2010/main" val="4068691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4A1506-6679-4EBC-890C-5C1667AFA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6999"/>
            <a:ext cx="6857999" cy="121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46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B06D47-C1A2-444B-9689-8418CCFC0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" b="36458"/>
          <a:stretch/>
        </p:blipFill>
        <p:spPr>
          <a:xfrm>
            <a:off x="3481387" y="0"/>
            <a:ext cx="6091238" cy="68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00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AB8728-5F51-49AC-89A4-B48BCB9712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b="35208"/>
          <a:stretch/>
        </p:blipFill>
        <p:spPr>
          <a:xfrm>
            <a:off x="2095499" y="0"/>
            <a:ext cx="8262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05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93B2A5-A847-4D37-B9F2-01ADA7FE5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86" y="0"/>
            <a:ext cx="9320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23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57A3FB-C2A6-4171-9E47-57E2003A07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66"/>
          <a:stretch/>
        </p:blipFill>
        <p:spPr>
          <a:xfrm>
            <a:off x="2455432" y="0"/>
            <a:ext cx="7281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04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FBFB68-010D-4963-AED3-5EF0A811C1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1"/>
          <a:stretch/>
        </p:blipFill>
        <p:spPr>
          <a:xfrm>
            <a:off x="3920263" y="0"/>
            <a:ext cx="56666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60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B69FC6-03D7-4B68-A4DA-573A5BE9F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777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6087C-8900-4224-89A8-F87DC8E01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77724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C0318B-C323-49FF-B973-AF6A53E2963E}"/>
              </a:ext>
            </a:extLst>
          </p:cNvPr>
          <p:cNvSpPr txBox="1"/>
          <p:nvPr/>
        </p:nvSpPr>
        <p:spPr>
          <a:xfrm>
            <a:off x="5186363" y="4514850"/>
            <a:ext cx="4157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-NEUROTUBERCULOSIS</a:t>
            </a:r>
          </a:p>
          <a:p>
            <a:r>
              <a:rPr lang="en-US" dirty="0"/>
              <a:t>-VESICOURETERIC REFLUX</a:t>
            </a:r>
          </a:p>
          <a:p>
            <a:r>
              <a:rPr lang="en-US" dirty="0"/>
              <a:t>-MRI OF WRIST</a:t>
            </a:r>
          </a:p>
          <a:p>
            <a:r>
              <a:rPr lang="en-US" dirty="0"/>
              <a:t>-IMPERFORATE ANUS</a:t>
            </a:r>
          </a:p>
          <a:p>
            <a:r>
              <a:rPr lang="en-US" dirty="0"/>
              <a:t>-BRONCHOGENIC CYST</a:t>
            </a:r>
          </a:p>
          <a:p>
            <a:r>
              <a:rPr lang="en-US" dirty="0"/>
              <a:t>-USG OF THYROID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40EC7F-2220-4285-A4D3-4611F4E65EDA}"/>
              </a:ext>
            </a:extLst>
          </p:cNvPr>
          <p:cNvSpPr txBox="1"/>
          <p:nvPr/>
        </p:nvSpPr>
        <p:spPr>
          <a:xfrm>
            <a:off x="4814888" y="2928939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HEMETEMESIS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33524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D8E6F-792A-471B-A276-839B6AC7A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77724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59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E7E320-AF7A-44C9-AC8D-6049EF21C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6999"/>
            <a:ext cx="6857999" cy="121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02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E93BB7-8043-4A96-AADA-A0CBABAF18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" t="20525" r="14074" b="20864"/>
          <a:stretch/>
        </p:blipFill>
        <p:spPr>
          <a:xfrm>
            <a:off x="2602705" y="0"/>
            <a:ext cx="6584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31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0DCF13-CFA3-4920-803A-AE3E66284DCC}"/>
              </a:ext>
            </a:extLst>
          </p:cNvPr>
          <p:cNvSpPr txBox="1"/>
          <p:nvPr/>
        </p:nvSpPr>
        <p:spPr>
          <a:xfrm>
            <a:off x="1214438" y="1457325"/>
            <a:ext cx="103584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/>
              <a:t>PAPER IV</a:t>
            </a:r>
            <a:endParaRPr lang="en-IN" sz="20000" dirty="0"/>
          </a:p>
        </p:txBody>
      </p:sp>
    </p:spTree>
    <p:extLst>
      <p:ext uri="{BB962C8B-B14F-4D97-AF65-F5344CB8AC3E}">
        <p14:creationId xmlns:p14="http://schemas.microsoft.com/office/powerpoint/2010/main" val="1939439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B2680A-EC6C-41A2-83B8-5FFDD7746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6999"/>
            <a:ext cx="6857999" cy="121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14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238A1B-0F3E-4BB5-A51B-BC7E94A6F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t="8519" r="39584" b="-8519"/>
          <a:stretch/>
        </p:blipFill>
        <p:spPr>
          <a:xfrm rot="5400000">
            <a:off x="1950246" y="92869"/>
            <a:ext cx="6857996" cy="667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01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C5D5E9-FFAA-4635-89AF-EF751F585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0"/>
            <a:ext cx="830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49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C60EB8-658A-4982-92F1-D40160902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13" y="0"/>
            <a:ext cx="777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06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0E13B1-C46D-4F12-AA40-64EE29E99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87" y="0"/>
            <a:ext cx="777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76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12C277-536E-4823-AF68-D857160D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12" y="1"/>
            <a:ext cx="7038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226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CC53D6-F0FD-48FC-9DBB-3A51F7E7B907}"/>
              </a:ext>
            </a:extLst>
          </p:cNvPr>
          <p:cNvSpPr txBox="1"/>
          <p:nvPr/>
        </p:nvSpPr>
        <p:spPr>
          <a:xfrm>
            <a:off x="2328863" y="2028825"/>
            <a:ext cx="2665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THANK YOU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73805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5EB9D8-4CE1-487C-98AC-4AB9175654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" t="-26311" r="-196" b="36631"/>
          <a:stretch/>
        </p:blipFill>
        <p:spPr>
          <a:xfrm>
            <a:off x="0" y="-3300414"/>
            <a:ext cx="12240000" cy="1088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08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AED7D0-D173-4768-BD90-8668219DA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24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C83E63-A370-420F-8D02-A5EBC2CDD9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0" t="-29083" r="1280" b="29083"/>
          <a:stretch/>
        </p:blipFill>
        <p:spPr>
          <a:xfrm>
            <a:off x="0" y="-3786186"/>
            <a:ext cx="12192000" cy="1117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9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97A045-6DAC-4235-9476-4FD0DEEDD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" y="0"/>
            <a:ext cx="12187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1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9EAF44-A556-4D98-8907-8DC89D0E9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0847"/>
            <a:ext cx="12192000" cy="79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9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5C7912-5184-4678-9867-B10BFF4FF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1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83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32</Words>
  <Application>Microsoft Office PowerPoint</Application>
  <PresentationFormat>Widescreen</PresentationFormat>
  <Paragraphs>13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RGUHS- RADIOLOGY QUESTION PAPERS</vt:lpstr>
      <vt:lpstr> PAPER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RGUHS- RADIOLOGY QUESTION PAPERS</dc:title>
  <dc:creator>chaudhary anju</dc:creator>
  <cp:lastModifiedBy>chaudhary anju</cp:lastModifiedBy>
  <cp:revision>4</cp:revision>
  <dcterms:created xsi:type="dcterms:W3CDTF">2018-06-18T16:06:59Z</dcterms:created>
  <dcterms:modified xsi:type="dcterms:W3CDTF">2018-06-18T16:32:12Z</dcterms:modified>
</cp:coreProperties>
</file>