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301" r:id="rId4"/>
    <p:sldId id="260" r:id="rId5"/>
    <p:sldId id="298" r:id="rId6"/>
    <p:sldId id="299" r:id="rId7"/>
    <p:sldId id="307" r:id="rId8"/>
    <p:sldId id="302" r:id="rId9"/>
    <p:sldId id="306" r:id="rId10"/>
    <p:sldId id="305" r:id="rId11"/>
    <p:sldId id="261" r:id="rId12"/>
    <p:sldId id="303" r:id="rId13"/>
    <p:sldId id="263" r:id="rId14"/>
    <p:sldId id="262" r:id="rId15"/>
    <p:sldId id="264" r:id="rId16"/>
    <p:sldId id="309" r:id="rId17"/>
    <p:sldId id="310" r:id="rId18"/>
    <p:sldId id="311" r:id="rId19"/>
    <p:sldId id="265" r:id="rId20"/>
    <p:sldId id="266" r:id="rId21"/>
    <p:sldId id="267" r:id="rId22"/>
    <p:sldId id="315" r:id="rId23"/>
    <p:sldId id="312" r:id="rId24"/>
    <p:sldId id="314" r:id="rId25"/>
    <p:sldId id="313" r:id="rId26"/>
    <p:sldId id="268" r:id="rId27"/>
    <p:sldId id="316" r:id="rId28"/>
    <p:sldId id="269" r:id="rId29"/>
    <p:sldId id="271" r:id="rId30"/>
    <p:sldId id="273" r:id="rId31"/>
    <p:sldId id="318" r:id="rId32"/>
    <p:sldId id="321" r:id="rId33"/>
    <p:sldId id="320" r:id="rId34"/>
    <p:sldId id="319" r:id="rId35"/>
    <p:sldId id="322" r:id="rId36"/>
    <p:sldId id="275" r:id="rId37"/>
    <p:sldId id="323" r:id="rId38"/>
    <p:sldId id="276" r:id="rId39"/>
    <p:sldId id="278" r:id="rId40"/>
    <p:sldId id="279" r:id="rId41"/>
    <p:sldId id="325" r:id="rId42"/>
    <p:sldId id="280" r:id="rId43"/>
    <p:sldId id="281" r:id="rId44"/>
    <p:sldId id="282" r:id="rId45"/>
    <p:sldId id="326" r:id="rId46"/>
    <p:sldId id="327" r:id="rId47"/>
    <p:sldId id="283" r:id="rId48"/>
    <p:sldId id="284" r:id="rId49"/>
    <p:sldId id="286" r:id="rId50"/>
    <p:sldId id="328" r:id="rId51"/>
    <p:sldId id="308" r:id="rId52"/>
    <p:sldId id="289" r:id="rId53"/>
    <p:sldId id="290" r:id="rId54"/>
    <p:sldId id="292" r:id="rId55"/>
    <p:sldId id="294" r:id="rId56"/>
    <p:sldId id="329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3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545" autoAdjust="0"/>
  </p:normalViewPr>
  <p:slideViewPr>
    <p:cSldViewPr>
      <p:cViewPr>
        <p:scale>
          <a:sx n="87" d="100"/>
          <a:sy n="87" d="100"/>
        </p:scale>
        <p:origin x="-864" y="-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8C5CF-E2C4-452D-BEC1-E11563D26A6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928E7D2-596A-48A6-8B71-D7CDDFBDDC0B}">
      <dgm:prSet phldrT="[Text]"/>
      <dgm:spPr/>
      <dgm:t>
        <a:bodyPr/>
        <a:lstStyle/>
        <a:p>
          <a:r>
            <a:rPr lang="en-US" dirty="0" smtClean="0"/>
            <a:t>CONTRAST MEDIA</a:t>
          </a:r>
          <a:endParaRPr lang="en-IN" dirty="0"/>
        </a:p>
      </dgm:t>
    </dgm:pt>
    <dgm:pt modelId="{CA5B3791-5C7D-42E7-91FB-54899019C45E}" type="parTrans" cxnId="{B2786B85-A413-409C-AF9A-03B081B02198}">
      <dgm:prSet/>
      <dgm:spPr/>
      <dgm:t>
        <a:bodyPr/>
        <a:lstStyle/>
        <a:p>
          <a:endParaRPr lang="en-IN"/>
        </a:p>
      </dgm:t>
    </dgm:pt>
    <dgm:pt modelId="{D3CECB8F-7594-439D-9378-307C0E6445AE}" type="sibTrans" cxnId="{B2786B85-A413-409C-AF9A-03B081B02198}">
      <dgm:prSet/>
      <dgm:spPr/>
      <dgm:t>
        <a:bodyPr/>
        <a:lstStyle/>
        <a:p>
          <a:endParaRPr lang="en-IN"/>
        </a:p>
      </dgm:t>
    </dgm:pt>
    <dgm:pt modelId="{25CE275A-ACA1-4A7E-A1B2-870E0110FE9A}">
      <dgm:prSet phldrT="[Text]"/>
      <dgm:spPr/>
      <dgm:t>
        <a:bodyPr/>
        <a:lstStyle/>
        <a:p>
          <a:r>
            <a:rPr lang="en-US" dirty="0" smtClean="0"/>
            <a:t>XRAY </a:t>
          </a:r>
        </a:p>
        <a:p>
          <a:r>
            <a:rPr lang="en-US" dirty="0" smtClean="0"/>
            <a:t>&amp; CT</a:t>
          </a:r>
          <a:endParaRPr lang="en-IN" dirty="0"/>
        </a:p>
      </dgm:t>
    </dgm:pt>
    <dgm:pt modelId="{0FF11531-244F-43A4-896F-DE54A1B536E8}" type="parTrans" cxnId="{C65AD9DC-C1F3-44FF-9339-50AEDF158C8A}">
      <dgm:prSet/>
      <dgm:spPr/>
      <dgm:t>
        <a:bodyPr/>
        <a:lstStyle/>
        <a:p>
          <a:endParaRPr lang="en-IN"/>
        </a:p>
      </dgm:t>
    </dgm:pt>
    <dgm:pt modelId="{CC10448E-F985-45E5-B6DB-ED7EDBF72B38}" type="sibTrans" cxnId="{C65AD9DC-C1F3-44FF-9339-50AEDF158C8A}">
      <dgm:prSet/>
      <dgm:spPr/>
      <dgm:t>
        <a:bodyPr/>
        <a:lstStyle/>
        <a:p>
          <a:endParaRPr lang="en-IN"/>
        </a:p>
      </dgm:t>
    </dgm:pt>
    <dgm:pt modelId="{38C29097-44C4-44CB-AAE2-738EAD883E3A}">
      <dgm:prSet phldrT="[Text]"/>
      <dgm:spPr/>
      <dgm:t>
        <a:bodyPr/>
        <a:lstStyle/>
        <a:p>
          <a:r>
            <a:rPr lang="en-US" dirty="0" smtClean="0"/>
            <a:t>ULTRASOUND</a:t>
          </a:r>
          <a:endParaRPr lang="en-IN" dirty="0"/>
        </a:p>
      </dgm:t>
    </dgm:pt>
    <dgm:pt modelId="{0A6B6B49-6A74-480B-A868-98A450FF786B}" type="parTrans" cxnId="{DE00B847-8608-45B6-B42A-01C7C6CDB75C}">
      <dgm:prSet/>
      <dgm:spPr/>
      <dgm:t>
        <a:bodyPr/>
        <a:lstStyle/>
        <a:p>
          <a:endParaRPr lang="en-IN"/>
        </a:p>
      </dgm:t>
    </dgm:pt>
    <dgm:pt modelId="{DCA15126-16E1-4D4E-B365-0FF045700248}" type="sibTrans" cxnId="{DE00B847-8608-45B6-B42A-01C7C6CDB75C}">
      <dgm:prSet/>
      <dgm:spPr/>
      <dgm:t>
        <a:bodyPr/>
        <a:lstStyle/>
        <a:p>
          <a:endParaRPr lang="en-IN"/>
        </a:p>
      </dgm:t>
    </dgm:pt>
    <dgm:pt modelId="{0222676A-E717-4DF9-AABA-3DA911982E39}">
      <dgm:prSet phldrT="[Text]"/>
      <dgm:spPr/>
      <dgm:t>
        <a:bodyPr/>
        <a:lstStyle/>
        <a:p>
          <a:r>
            <a:rPr lang="en-US" dirty="0" smtClean="0"/>
            <a:t>MRI</a:t>
          </a:r>
          <a:endParaRPr lang="en-IN" dirty="0"/>
        </a:p>
      </dgm:t>
    </dgm:pt>
    <dgm:pt modelId="{4CCAD6F6-284F-4C88-A2E3-E1750DD47539}" type="parTrans" cxnId="{21C1C629-9BF9-4AD5-ABE7-2DC2E0FD7C5B}">
      <dgm:prSet/>
      <dgm:spPr/>
      <dgm:t>
        <a:bodyPr/>
        <a:lstStyle/>
        <a:p>
          <a:endParaRPr lang="en-IN"/>
        </a:p>
      </dgm:t>
    </dgm:pt>
    <dgm:pt modelId="{47E642F3-615A-47CF-9617-4A74CF142E7D}" type="sibTrans" cxnId="{21C1C629-9BF9-4AD5-ABE7-2DC2E0FD7C5B}">
      <dgm:prSet/>
      <dgm:spPr/>
      <dgm:t>
        <a:bodyPr/>
        <a:lstStyle/>
        <a:p>
          <a:endParaRPr lang="en-IN"/>
        </a:p>
      </dgm:t>
    </dgm:pt>
    <dgm:pt modelId="{766ED7E4-9DFD-4759-B078-C8A7CF3C3AD2}" type="pres">
      <dgm:prSet presAssocID="{CA38C5CF-E2C4-452D-BEC1-E11563D26A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E96C1236-7AB8-4035-8DAE-A6A4E083F7B8}" type="pres">
      <dgm:prSet presAssocID="{8928E7D2-596A-48A6-8B71-D7CDDFBDDC0B}" presName="hierRoot1" presStyleCnt="0">
        <dgm:presLayoutVars>
          <dgm:hierBranch val="init"/>
        </dgm:presLayoutVars>
      </dgm:prSet>
      <dgm:spPr/>
    </dgm:pt>
    <dgm:pt modelId="{37A6EA1C-88EC-4254-AF2D-F9FF0E37418F}" type="pres">
      <dgm:prSet presAssocID="{8928E7D2-596A-48A6-8B71-D7CDDFBDDC0B}" presName="rootComposite1" presStyleCnt="0"/>
      <dgm:spPr/>
    </dgm:pt>
    <dgm:pt modelId="{D3782C56-E097-4560-A603-E8F44EA9F64F}" type="pres">
      <dgm:prSet presAssocID="{8928E7D2-596A-48A6-8B71-D7CDDFBDDC0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047AD49-D72E-4FC8-847A-3331808FCA61}" type="pres">
      <dgm:prSet presAssocID="{8928E7D2-596A-48A6-8B71-D7CDDFBDDC0B}" presName="rootConnector1" presStyleLbl="node1" presStyleIdx="0" presStyleCnt="0"/>
      <dgm:spPr/>
      <dgm:t>
        <a:bodyPr/>
        <a:lstStyle/>
        <a:p>
          <a:endParaRPr lang="en-IN"/>
        </a:p>
      </dgm:t>
    </dgm:pt>
    <dgm:pt modelId="{81784B20-0A8B-49EB-8A66-283CD33D2C1C}" type="pres">
      <dgm:prSet presAssocID="{8928E7D2-596A-48A6-8B71-D7CDDFBDDC0B}" presName="hierChild2" presStyleCnt="0"/>
      <dgm:spPr/>
    </dgm:pt>
    <dgm:pt modelId="{CF558EFA-8751-43D9-9135-D79D448EA748}" type="pres">
      <dgm:prSet presAssocID="{0FF11531-244F-43A4-896F-DE54A1B536E8}" presName="Name37" presStyleLbl="parChTrans1D2" presStyleIdx="0" presStyleCnt="3"/>
      <dgm:spPr/>
      <dgm:t>
        <a:bodyPr/>
        <a:lstStyle/>
        <a:p>
          <a:endParaRPr lang="en-IN"/>
        </a:p>
      </dgm:t>
    </dgm:pt>
    <dgm:pt modelId="{6F642FAF-8042-4E68-B5E5-D949812B29D3}" type="pres">
      <dgm:prSet presAssocID="{25CE275A-ACA1-4A7E-A1B2-870E0110FE9A}" presName="hierRoot2" presStyleCnt="0">
        <dgm:presLayoutVars>
          <dgm:hierBranch val="init"/>
        </dgm:presLayoutVars>
      </dgm:prSet>
      <dgm:spPr/>
    </dgm:pt>
    <dgm:pt modelId="{7C88E75D-A101-4AAA-B5D6-A5A5E4DF5DA9}" type="pres">
      <dgm:prSet presAssocID="{25CE275A-ACA1-4A7E-A1B2-870E0110FE9A}" presName="rootComposite" presStyleCnt="0"/>
      <dgm:spPr/>
    </dgm:pt>
    <dgm:pt modelId="{0C85CB89-4313-441D-874B-60C2D2C73F74}" type="pres">
      <dgm:prSet presAssocID="{25CE275A-ACA1-4A7E-A1B2-870E0110FE9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786964A-75E0-428A-A4D0-4616032F3B54}" type="pres">
      <dgm:prSet presAssocID="{25CE275A-ACA1-4A7E-A1B2-870E0110FE9A}" presName="rootConnector" presStyleLbl="node2" presStyleIdx="0" presStyleCnt="3"/>
      <dgm:spPr/>
      <dgm:t>
        <a:bodyPr/>
        <a:lstStyle/>
        <a:p>
          <a:endParaRPr lang="en-IN"/>
        </a:p>
      </dgm:t>
    </dgm:pt>
    <dgm:pt modelId="{63FA81EF-47E9-40B8-A4BB-15BFA1D14B5A}" type="pres">
      <dgm:prSet presAssocID="{25CE275A-ACA1-4A7E-A1B2-870E0110FE9A}" presName="hierChild4" presStyleCnt="0"/>
      <dgm:spPr/>
    </dgm:pt>
    <dgm:pt modelId="{63FB2AA6-8D88-4C73-A609-2896F2C723AF}" type="pres">
      <dgm:prSet presAssocID="{25CE275A-ACA1-4A7E-A1B2-870E0110FE9A}" presName="hierChild5" presStyleCnt="0"/>
      <dgm:spPr/>
    </dgm:pt>
    <dgm:pt modelId="{9E87506E-5C4F-4C41-B094-1CEAF977F9FB}" type="pres">
      <dgm:prSet presAssocID="{0A6B6B49-6A74-480B-A868-98A450FF786B}" presName="Name37" presStyleLbl="parChTrans1D2" presStyleIdx="1" presStyleCnt="3"/>
      <dgm:spPr/>
      <dgm:t>
        <a:bodyPr/>
        <a:lstStyle/>
        <a:p>
          <a:endParaRPr lang="en-IN"/>
        </a:p>
      </dgm:t>
    </dgm:pt>
    <dgm:pt modelId="{6D89163B-1892-4C84-A68C-FCFCA8D29487}" type="pres">
      <dgm:prSet presAssocID="{38C29097-44C4-44CB-AAE2-738EAD883E3A}" presName="hierRoot2" presStyleCnt="0">
        <dgm:presLayoutVars>
          <dgm:hierBranch val="init"/>
        </dgm:presLayoutVars>
      </dgm:prSet>
      <dgm:spPr/>
    </dgm:pt>
    <dgm:pt modelId="{83FB60AA-04EC-44D8-82A0-8A21B2DFF152}" type="pres">
      <dgm:prSet presAssocID="{38C29097-44C4-44CB-AAE2-738EAD883E3A}" presName="rootComposite" presStyleCnt="0"/>
      <dgm:spPr/>
    </dgm:pt>
    <dgm:pt modelId="{1565F30D-ACFF-4350-9808-5D7B800B4258}" type="pres">
      <dgm:prSet presAssocID="{38C29097-44C4-44CB-AAE2-738EAD883E3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7459B7F-C108-49B1-87FA-50D53C7819F0}" type="pres">
      <dgm:prSet presAssocID="{38C29097-44C4-44CB-AAE2-738EAD883E3A}" presName="rootConnector" presStyleLbl="node2" presStyleIdx="1" presStyleCnt="3"/>
      <dgm:spPr/>
      <dgm:t>
        <a:bodyPr/>
        <a:lstStyle/>
        <a:p>
          <a:endParaRPr lang="en-IN"/>
        </a:p>
      </dgm:t>
    </dgm:pt>
    <dgm:pt modelId="{E4DA5C95-365F-4910-97AE-83491D609A3D}" type="pres">
      <dgm:prSet presAssocID="{38C29097-44C4-44CB-AAE2-738EAD883E3A}" presName="hierChild4" presStyleCnt="0"/>
      <dgm:spPr/>
    </dgm:pt>
    <dgm:pt modelId="{4C2B2DCD-7165-42FA-A46A-AD3F6C5999B0}" type="pres">
      <dgm:prSet presAssocID="{38C29097-44C4-44CB-AAE2-738EAD883E3A}" presName="hierChild5" presStyleCnt="0"/>
      <dgm:spPr/>
    </dgm:pt>
    <dgm:pt modelId="{D11DE94E-529B-4FA1-9548-EF3875BD5EC2}" type="pres">
      <dgm:prSet presAssocID="{4CCAD6F6-284F-4C88-A2E3-E1750DD47539}" presName="Name37" presStyleLbl="parChTrans1D2" presStyleIdx="2" presStyleCnt="3"/>
      <dgm:spPr/>
      <dgm:t>
        <a:bodyPr/>
        <a:lstStyle/>
        <a:p>
          <a:endParaRPr lang="en-IN"/>
        </a:p>
      </dgm:t>
    </dgm:pt>
    <dgm:pt modelId="{9173646A-7F8C-4EC7-8F55-84727C7EDA2A}" type="pres">
      <dgm:prSet presAssocID="{0222676A-E717-4DF9-AABA-3DA911982E39}" presName="hierRoot2" presStyleCnt="0">
        <dgm:presLayoutVars>
          <dgm:hierBranch val="init"/>
        </dgm:presLayoutVars>
      </dgm:prSet>
      <dgm:spPr/>
    </dgm:pt>
    <dgm:pt modelId="{73897D66-D046-4F83-BD2D-A9700C198537}" type="pres">
      <dgm:prSet presAssocID="{0222676A-E717-4DF9-AABA-3DA911982E39}" presName="rootComposite" presStyleCnt="0"/>
      <dgm:spPr/>
    </dgm:pt>
    <dgm:pt modelId="{4BEDCAB1-6BC8-42A0-A995-2538CC92F46F}" type="pres">
      <dgm:prSet presAssocID="{0222676A-E717-4DF9-AABA-3DA911982E3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87822D0-460A-4C84-8E76-BF127C7435BC}" type="pres">
      <dgm:prSet presAssocID="{0222676A-E717-4DF9-AABA-3DA911982E39}" presName="rootConnector" presStyleLbl="node2" presStyleIdx="2" presStyleCnt="3"/>
      <dgm:spPr/>
      <dgm:t>
        <a:bodyPr/>
        <a:lstStyle/>
        <a:p>
          <a:endParaRPr lang="en-IN"/>
        </a:p>
      </dgm:t>
    </dgm:pt>
    <dgm:pt modelId="{6E6C5F76-1E30-4622-A71C-D19B07A53DD1}" type="pres">
      <dgm:prSet presAssocID="{0222676A-E717-4DF9-AABA-3DA911982E39}" presName="hierChild4" presStyleCnt="0"/>
      <dgm:spPr/>
    </dgm:pt>
    <dgm:pt modelId="{7A1147F1-20BF-426F-BCD3-E975951C3347}" type="pres">
      <dgm:prSet presAssocID="{0222676A-E717-4DF9-AABA-3DA911982E39}" presName="hierChild5" presStyleCnt="0"/>
      <dgm:spPr/>
    </dgm:pt>
    <dgm:pt modelId="{547D22FE-CDB4-4C92-8792-6DA10020112B}" type="pres">
      <dgm:prSet presAssocID="{8928E7D2-596A-48A6-8B71-D7CDDFBDDC0B}" presName="hierChild3" presStyleCnt="0"/>
      <dgm:spPr/>
    </dgm:pt>
  </dgm:ptLst>
  <dgm:cxnLst>
    <dgm:cxn modelId="{E6183B38-1805-4585-8352-D81D2DA79E22}" type="presOf" srcId="{0FF11531-244F-43A4-896F-DE54A1B536E8}" destId="{CF558EFA-8751-43D9-9135-D79D448EA748}" srcOrd="0" destOrd="0" presId="urn:microsoft.com/office/officeart/2005/8/layout/orgChart1"/>
    <dgm:cxn modelId="{1F277519-3487-4105-9AB2-071F6F34127A}" type="presOf" srcId="{0A6B6B49-6A74-480B-A868-98A450FF786B}" destId="{9E87506E-5C4F-4C41-B094-1CEAF977F9FB}" srcOrd="0" destOrd="0" presId="urn:microsoft.com/office/officeart/2005/8/layout/orgChart1"/>
    <dgm:cxn modelId="{C94F552F-837A-454F-B917-2730FD0416AC}" type="presOf" srcId="{CA38C5CF-E2C4-452D-BEC1-E11563D26A6E}" destId="{766ED7E4-9DFD-4759-B078-C8A7CF3C3AD2}" srcOrd="0" destOrd="0" presId="urn:microsoft.com/office/officeart/2005/8/layout/orgChart1"/>
    <dgm:cxn modelId="{B2786B85-A413-409C-AF9A-03B081B02198}" srcId="{CA38C5CF-E2C4-452D-BEC1-E11563D26A6E}" destId="{8928E7D2-596A-48A6-8B71-D7CDDFBDDC0B}" srcOrd="0" destOrd="0" parTransId="{CA5B3791-5C7D-42E7-91FB-54899019C45E}" sibTransId="{D3CECB8F-7594-439D-9378-307C0E6445AE}"/>
    <dgm:cxn modelId="{B2E53BCF-7004-4DC4-B80F-47DF0A24E418}" type="presOf" srcId="{25CE275A-ACA1-4A7E-A1B2-870E0110FE9A}" destId="{E786964A-75E0-428A-A4D0-4616032F3B54}" srcOrd="1" destOrd="0" presId="urn:microsoft.com/office/officeart/2005/8/layout/orgChart1"/>
    <dgm:cxn modelId="{31B3656B-2EDB-49E1-BB48-848E6A36220B}" type="presOf" srcId="{0222676A-E717-4DF9-AABA-3DA911982E39}" destId="{4BEDCAB1-6BC8-42A0-A995-2538CC92F46F}" srcOrd="0" destOrd="0" presId="urn:microsoft.com/office/officeart/2005/8/layout/orgChart1"/>
    <dgm:cxn modelId="{71097A37-538F-434D-BC58-EC214F90C7D6}" type="presOf" srcId="{0222676A-E717-4DF9-AABA-3DA911982E39}" destId="{A87822D0-460A-4C84-8E76-BF127C7435BC}" srcOrd="1" destOrd="0" presId="urn:microsoft.com/office/officeart/2005/8/layout/orgChart1"/>
    <dgm:cxn modelId="{A9EDCA36-3022-46B1-8CA8-DAFCC8895F8F}" type="presOf" srcId="{4CCAD6F6-284F-4C88-A2E3-E1750DD47539}" destId="{D11DE94E-529B-4FA1-9548-EF3875BD5EC2}" srcOrd="0" destOrd="0" presId="urn:microsoft.com/office/officeart/2005/8/layout/orgChart1"/>
    <dgm:cxn modelId="{B6A0DC4A-5FCE-4592-A887-4D16996EE301}" type="presOf" srcId="{8928E7D2-596A-48A6-8B71-D7CDDFBDDC0B}" destId="{7047AD49-D72E-4FC8-847A-3331808FCA61}" srcOrd="1" destOrd="0" presId="urn:microsoft.com/office/officeart/2005/8/layout/orgChart1"/>
    <dgm:cxn modelId="{C65AD9DC-C1F3-44FF-9339-50AEDF158C8A}" srcId="{8928E7D2-596A-48A6-8B71-D7CDDFBDDC0B}" destId="{25CE275A-ACA1-4A7E-A1B2-870E0110FE9A}" srcOrd="0" destOrd="0" parTransId="{0FF11531-244F-43A4-896F-DE54A1B536E8}" sibTransId="{CC10448E-F985-45E5-B6DB-ED7EDBF72B38}"/>
    <dgm:cxn modelId="{21C1C629-9BF9-4AD5-ABE7-2DC2E0FD7C5B}" srcId="{8928E7D2-596A-48A6-8B71-D7CDDFBDDC0B}" destId="{0222676A-E717-4DF9-AABA-3DA911982E39}" srcOrd="2" destOrd="0" parTransId="{4CCAD6F6-284F-4C88-A2E3-E1750DD47539}" sibTransId="{47E642F3-615A-47CF-9617-4A74CF142E7D}"/>
    <dgm:cxn modelId="{B468E407-196A-47E3-8B5B-1338432CC444}" type="presOf" srcId="{8928E7D2-596A-48A6-8B71-D7CDDFBDDC0B}" destId="{D3782C56-E097-4560-A603-E8F44EA9F64F}" srcOrd="0" destOrd="0" presId="urn:microsoft.com/office/officeart/2005/8/layout/orgChart1"/>
    <dgm:cxn modelId="{EE98EACD-8917-4ABD-B36C-1E58F5415D36}" type="presOf" srcId="{25CE275A-ACA1-4A7E-A1B2-870E0110FE9A}" destId="{0C85CB89-4313-441D-874B-60C2D2C73F74}" srcOrd="0" destOrd="0" presId="urn:microsoft.com/office/officeart/2005/8/layout/orgChart1"/>
    <dgm:cxn modelId="{DE00B847-8608-45B6-B42A-01C7C6CDB75C}" srcId="{8928E7D2-596A-48A6-8B71-D7CDDFBDDC0B}" destId="{38C29097-44C4-44CB-AAE2-738EAD883E3A}" srcOrd="1" destOrd="0" parTransId="{0A6B6B49-6A74-480B-A868-98A450FF786B}" sibTransId="{DCA15126-16E1-4D4E-B365-0FF045700248}"/>
    <dgm:cxn modelId="{49A57D50-B20F-46EC-80D3-64884F35068F}" type="presOf" srcId="{38C29097-44C4-44CB-AAE2-738EAD883E3A}" destId="{1565F30D-ACFF-4350-9808-5D7B800B4258}" srcOrd="0" destOrd="0" presId="urn:microsoft.com/office/officeart/2005/8/layout/orgChart1"/>
    <dgm:cxn modelId="{FE6E2D04-7694-4F4C-AA06-4C58B266EFDD}" type="presOf" srcId="{38C29097-44C4-44CB-AAE2-738EAD883E3A}" destId="{57459B7F-C108-49B1-87FA-50D53C7819F0}" srcOrd="1" destOrd="0" presId="urn:microsoft.com/office/officeart/2005/8/layout/orgChart1"/>
    <dgm:cxn modelId="{C4ABF242-9145-4DCE-8DF6-BB448A0B2AC8}" type="presParOf" srcId="{766ED7E4-9DFD-4759-B078-C8A7CF3C3AD2}" destId="{E96C1236-7AB8-4035-8DAE-A6A4E083F7B8}" srcOrd="0" destOrd="0" presId="urn:microsoft.com/office/officeart/2005/8/layout/orgChart1"/>
    <dgm:cxn modelId="{9D1F722A-E938-4457-A123-21D3B23771DF}" type="presParOf" srcId="{E96C1236-7AB8-4035-8DAE-A6A4E083F7B8}" destId="{37A6EA1C-88EC-4254-AF2D-F9FF0E37418F}" srcOrd="0" destOrd="0" presId="urn:microsoft.com/office/officeart/2005/8/layout/orgChart1"/>
    <dgm:cxn modelId="{71E855B7-EE16-442D-86A5-91E482D54B2A}" type="presParOf" srcId="{37A6EA1C-88EC-4254-AF2D-F9FF0E37418F}" destId="{D3782C56-E097-4560-A603-E8F44EA9F64F}" srcOrd="0" destOrd="0" presId="urn:microsoft.com/office/officeart/2005/8/layout/orgChart1"/>
    <dgm:cxn modelId="{A05293AC-C9F6-4E49-B14A-9BE7519EE7F4}" type="presParOf" srcId="{37A6EA1C-88EC-4254-AF2D-F9FF0E37418F}" destId="{7047AD49-D72E-4FC8-847A-3331808FCA61}" srcOrd="1" destOrd="0" presId="urn:microsoft.com/office/officeart/2005/8/layout/orgChart1"/>
    <dgm:cxn modelId="{8C7D64B9-2715-44C5-9199-84FDD936DA87}" type="presParOf" srcId="{E96C1236-7AB8-4035-8DAE-A6A4E083F7B8}" destId="{81784B20-0A8B-49EB-8A66-283CD33D2C1C}" srcOrd="1" destOrd="0" presId="urn:microsoft.com/office/officeart/2005/8/layout/orgChart1"/>
    <dgm:cxn modelId="{E0586281-3D7E-4DB1-AE97-674BACE9EA78}" type="presParOf" srcId="{81784B20-0A8B-49EB-8A66-283CD33D2C1C}" destId="{CF558EFA-8751-43D9-9135-D79D448EA748}" srcOrd="0" destOrd="0" presId="urn:microsoft.com/office/officeart/2005/8/layout/orgChart1"/>
    <dgm:cxn modelId="{A2115A6C-F46A-4223-BF8A-FB82B8A48C63}" type="presParOf" srcId="{81784B20-0A8B-49EB-8A66-283CD33D2C1C}" destId="{6F642FAF-8042-4E68-B5E5-D949812B29D3}" srcOrd="1" destOrd="0" presId="urn:microsoft.com/office/officeart/2005/8/layout/orgChart1"/>
    <dgm:cxn modelId="{0EC2E214-1DB0-4CFD-9A70-EC27C1FBB5D7}" type="presParOf" srcId="{6F642FAF-8042-4E68-B5E5-D949812B29D3}" destId="{7C88E75D-A101-4AAA-B5D6-A5A5E4DF5DA9}" srcOrd="0" destOrd="0" presId="urn:microsoft.com/office/officeart/2005/8/layout/orgChart1"/>
    <dgm:cxn modelId="{913EA1EE-2F49-4C6B-BB64-4CA7789F212B}" type="presParOf" srcId="{7C88E75D-A101-4AAA-B5D6-A5A5E4DF5DA9}" destId="{0C85CB89-4313-441D-874B-60C2D2C73F74}" srcOrd="0" destOrd="0" presId="urn:microsoft.com/office/officeart/2005/8/layout/orgChart1"/>
    <dgm:cxn modelId="{1747BCF1-44C8-4D3C-8FCC-F6756802C9B4}" type="presParOf" srcId="{7C88E75D-A101-4AAA-B5D6-A5A5E4DF5DA9}" destId="{E786964A-75E0-428A-A4D0-4616032F3B54}" srcOrd="1" destOrd="0" presId="urn:microsoft.com/office/officeart/2005/8/layout/orgChart1"/>
    <dgm:cxn modelId="{6135023D-A7B9-4EDF-B531-3B221AE41FF3}" type="presParOf" srcId="{6F642FAF-8042-4E68-B5E5-D949812B29D3}" destId="{63FA81EF-47E9-40B8-A4BB-15BFA1D14B5A}" srcOrd="1" destOrd="0" presId="urn:microsoft.com/office/officeart/2005/8/layout/orgChart1"/>
    <dgm:cxn modelId="{ECE6BC48-9AA6-4B7D-B9B3-4383477E6B2B}" type="presParOf" srcId="{6F642FAF-8042-4E68-B5E5-D949812B29D3}" destId="{63FB2AA6-8D88-4C73-A609-2896F2C723AF}" srcOrd="2" destOrd="0" presId="urn:microsoft.com/office/officeart/2005/8/layout/orgChart1"/>
    <dgm:cxn modelId="{DE9A6B3F-115A-4E3C-B066-D721BAE44F9A}" type="presParOf" srcId="{81784B20-0A8B-49EB-8A66-283CD33D2C1C}" destId="{9E87506E-5C4F-4C41-B094-1CEAF977F9FB}" srcOrd="2" destOrd="0" presId="urn:microsoft.com/office/officeart/2005/8/layout/orgChart1"/>
    <dgm:cxn modelId="{DDF9BA3C-4B8B-4A43-BE9F-96DB30DF7978}" type="presParOf" srcId="{81784B20-0A8B-49EB-8A66-283CD33D2C1C}" destId="{6D89163B-1892-4C84-A68C-FCFCA8D29487}" srcOrd="3" destOrd="0" presId="urn:microsoft.com/office/officeart/2005/8/layout/orgChart1"/>
    <dgm:cxn modelId="{E77B261B-C0F3-4FA6-AB12-A66BCAFA509E}" type="presParOf" srcId="{6D89163B-1892-4C84-A68C-FCFCA8D29487}" destId="{83FB60AA-04EC-44D8-82A0-8A21B2DFF152}" srcOrd="0" destOrd="0" presId="urn:microsoft.com/office/officeart/2005/8/layout/orgChart1"/>
    <dgm:cxn modelId="{4C0FD211-541F-47B7-B115-E95A43342708}" type="presParOf" srcId="{83FB60AA-04EC-44D8-82A0-8A21B2DFF152}" destId="{1565F30D-ACFF-4350-9808-5D7B800B4258}" srcOrd="0" destOrd="0" presId="urn:microsoft.com/office/officeart/2005/8/layout/orgChart1"/>
    <dgm:cxn modelId="{95FBE8FD-812F-4B1D-A71E-9BF3021566D1}" type="presParOf" srcId="{83FB60AA-04EC-44D8-82A0-8A21B2DFF152}" destId="{57459B7F-C108-49B1-87FA-50D53C7819F0}" srcOrd="1" destOrd="0" presId="urn:microsoft.com/office/officeart/2005/8/layout/orgChart1"/>
    <dgm:cxn modelId="{0DD6A0A6-A5F7-4374-9959-F6612DB3889A}" type="presParOf" srcId="{6D89163B-1892-4C84-A68C-FCFCA8D29487}" destId="{E4DA5C95-365F-4910-97AE-83491D609A3D}" srcOrd="1" destOrd="0" presId="urn:microsoft.com/office/officeart/2005/8/layout/orgChart1"/>
    <dgm:cxn modelId="{53499F34-F267-4306-AC0B-29CCEC60CDF9}" type="presParOf" srcId="{6D89163B-1892-4C84-A68C-FCFCA8D29487}" destId="{4C2B2DCD-7165-42FA-A46A-AD3F6C5999B0}" srcOrd="2" destOrd="0" presId="urn:microsoft.com/office/officeart/2005/8/layout/orgChart1"/>
    <dgm:cxn modelId="{AA6281DF-5E15-4F03-A141-15F757CBDEF7}" type="presParOf" srcId="{81784B20-0A8B-49EB-8A66-283CD33D2C1C}" destId="{D11DE94E-529B-4FA1-9548-EF3875BD5EC2}" srcOrd="4" destOrd="0" presId="urn:microsoft.com/office/officeart/2005/8/layout/orgChart1"/>
    <dgm:cxn modelId="{E64EDD19-864E-4F38-BA5A-717A7F3E5D0D}" type="presParOf" srcId="{81784B20-0A8B-49EB-8A66-283CD33D2C1C}" destId="{9173646A-7F8C-4EC7-8F55-84727C7EDA2A}" srcOrd="5" destOrd="0" presId="urn:microsoft.com/office/officeart/2005/8/layout/orgChart1"/>
    <dgm:cxn modelId="{A061F7B0-352B-42EF-93CC-2A62A39ED2F9}" type="presParOf" srcId="{9173646A-7F8C-4EC7-8F55-84727C7EDA2A}" destId="{73897D66-D046-4F83-BD2D-A9700C198537}" srcOrd="0" destOrd="0" presId="urn:microsoft.com/office/officeart/2005/8/layout/orgChart1"/>
    <dgm:cxn modelId="{6D702B45-0876-41C1-B7FD-3C485AA1A267}" type="presParOf" srcId="{73897D66-D046-4F83-BD2D-A9700C198537}" destId="{4BEDCAB1-6BC8-42A0-A995-2538CC92F46F}" srcOrd="0" destOrd="0" presId="urn:microsoft.com/office/officeart/2005/8/layout/orgChart1"/>
    <dgm:cxn modelId="{0563E2BC-2FA4-4004-B109-CDC63D1BFD5B}" type="presParOf" srcId="{73897D66-D046-4F83-BD2D-A9700C198537}" destId="{A87822D0-460A-4C84-8E76-BF127C7435BC}" srcOrd="1" destOrd="0" presId="urn:microsoft.com/office/officeart/2005/8/layout/orgChart1"/>
    <dgm:cxn modelId="{44351097-5884-4A85-823E-A85C91E09141}" type="presParOf" srcId="{9173646A-7F8C-4EC7-8F55-84727C7EDA2A}" destId="{6E6C5F76-1E30-4622-A71C-D19B07A53DD1}" srcOrd="1" destOrd="0" presId="urn:microsoft.com/office/officeart/2005/8/layout/orgChart1"/>
    <dgm:cxn modelId="{A751DC10-0AF1-42E9-8E0C-EE2B9E5D7CFE}" type="presParOf" srcId="{9173646A-7F8C-4EC7-8F55-84727C7EDA2A}" destId="{7A1147F1-20BF-426F-BCD3-E975951C3347}" srcOrd="2" destOrd="0" presId="urn:microsoft.com/office/officeart/2005/8/layout/orgChart1"/>
    <dgm:cxn modelId="{F1E47C7B-20FD-4F62-909A-4517CCE616AC}" type="presParOf" srcId="{E96C1236-7AB8-4035-8DAE-A6A4E083F7B8}" destId="{547D22FE-CDB4-4C92-8792-6DA1002011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001F3E-020A-483A-A2DB-D61AAFED61FE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7F0F407-729E-4975-8C6C-2DEDC526513C}">
      <dgm:prSet phldrT="[Text]" custT="1"/>
      <dgm:spPr/>
      <dgm:t>
        <a:bodyPr/>
        <a:lstStyle/>
        <a:p>
          <a:r>
            <a:rPr lang="en-US" sz="2800" b="1" dirty="0" smtClean="0"/>
            <a:t>POSITIVE CONTRAST MEDIA</a:t>
          </a:r>
          <a:endParaRPr lang="en-IN" sz="2800" b="1" dirty="0"/>
        </a:p>
      </dgm:t>
    </dgm:pt>
    <dgm:pt modelId="{4EC1C124-5AD2-4068-88FF-007E146E455F}" type="parTrans" cxnId="{5FBCADA4-D881-47DC-890E-4DD3CE06ABA6}">
      <dgm:prSet/>
      <dgm:spPr/>
      <dgm:t>
        <a:bodyPr/>
        <a:lstStyle/>
        <a:p>
          <a:endParaRPr lang="en-IN"/>
        </a:p>
      </dgm:t>
    </dgm:pt>
    <dgm:pt modelId="{8BB2E119-7261-4EA3-91A9-F9F088D97DB4}" type="sibTrans" cxnId="{5FBCADA4-D881-47DC-890E-4DD3CE06ABA6}">
      <dgm:prSet/>
      <dgm:spPr/>
      <dgm:t>
        <a:bodyPr/>
        <a:lstStyle/>
        <a:p>
          <a:endParaRPr lang="en-IN"/>
        </a:p>
      </dgm:t>
    </dgm:pt>
    <dgm:pt modelId="{EEB1EBBD-D924-471F-83D3-59B89DDFF4D4}">
      <dgm:prSet phldrT="[Text]" custT="1"/>
      <dgm:spPr/>
      <dgm:t>
        <a:bodyPr/>
        <a:lstStyle/>
        <a:p>
          <a:r>
            <a:rPr lang="en-US" sz="2800" b="1" dirty="0" smtClean="0"/>
            <a:t>NEGATIVE CONTRAST MEDIA</a:t>
          </a:r>
          <a:endParaRPr lang="en-IN" sz="2800" b="1" dirty="0"/>
        </a:p>
      </dgm:t>
    </dgm:pt>
    <dgm:pt modelId="{7E67DF86-89B8-4A68-A230-E8313228323E}" type="parTrans" cxnId="{78D865B3-9608-442F-A0C3-138DC8B12943}">
      <dgm:prSet/>
      <dgm:spPr/>
      <dgm:t>
        <a:bodyPr/>
        <a:lstStyle/>
        <a:p>
          <a:endParaRPr lang="en-IN"/>
        </a:p>
      </dgm:t>
    </dgm:pt>
    <dgm:pt modelId="{D4EC3884-A389-49B0-9FA2-E4F65928A439}" type="sibTrans" cxnId="{78D865B3-9608-442F-A0C3-138DC8B12943}">
      <dgm:prSet/>
      <dgm:spPr/>
      <dgm:t>
        <a:bodyPr/>
        <a:lstStyle/>
        <a:p>
          <a:endParaRPr lang="en-IN"/>
        </a:p>
      </dgm:t>
    </dgm:pt>
    <dgm:pt modelId="{326AF0B4-F8CF-432F-BD8C-B06B42FB064B}">
      <dgm:prSet custT="1"/>
      <dgm:spPr/>
      <dgm:t>
        <a:bodyPr/>
        <a:lstStyle/>
        <a:p>
          <a:r>
            <a:rPr lang="en-US" sz="2800" dirty="0" smtClean="0"/>
            <a:t>Attenuate radiation more than the soft tissues of the body  </a:t>
          </a:r>
          <a:endParaRPr lang="en-IN" sz="2800" dirty="0"/>
        </a:p>
      </dgm:t>
    </dgm:pt>
    <dgm:pt modelId="{DA4963C1-E559-4263-8B49-D84DE5BD9724}" type="parTrans" cxnId="{0D2207F6-284B-4B22-B641-DB05E439F229}">
      <dgm:prSet/>
      <dgm:spPr/>
      <dgm:t>
        <a:bodyPr/>
        <a:lstStyle/>
        <a:p>
          <a:endParaRPr lang="en-IN"/>
        </a:p>
      </dgm:t>
    </dgm:pt>
    <dgm:pt modelId="{9AFAAC04-ED93-43BB-92CB-96AE7CF26E9A}" type="sibTrans" cxnId="{0D2207F6-284B-4B22-B641-DB05E439F229}">
      <dgm:prSet/>
      <dgm:spPr/>
      <dgm:t>
        <a:bodyPr/>
        <a:lstStyle/>
        <a:p>
          <a:endParaRPr lang="en-IN"/>
        </a:p>
      </dgm:t>
    </dgm:pt>
    <dgm:pt modelId="{80BBF97F-26AF-4DF3-A9DF-0D46948E08D7}">
      <dgm:prSet custT="1"/>
      <dgm:spPr/>
      <dgm:t>
        <a:bodyPr/>
        <a:lstStyle/>
        <a:p>
          <a:endParaRPr lang="en-IN" sz="2000" dirty="0"/>
        </a:p>
      </dgm:t>
    </dgm:pt>
    <dgm:pt modelId="{85C45C7B-DEE6-47EF-AB5E-8D763F23F79F}" type="parTrans" cxnId="{536D3E45-537E-42BA-8E56-50CE6607EE37}">
      <dgm:prSet/>
      <dgm:spPr/>
      <dgm:t>
        <a:bodyPr/>
        <a:lstStyle/>
        <a:p>
          <a:endParaRPr lang="en-IN"/>
        </a:p>
      </dgm:t>
    </dgm:pt>
    <dgm:pt modelId="{CB96D0D3-B05E-420A-9114-60436205F6F1}" type="sibTrans" cxnId="{536D3E45-537E-42BA-8E56-50CE6607EE37}">
      <dgm:prSet/>
      <dgm:spPr/>
      <dgm:t>
        <a:bodyPr/>
        <a:lstStyle/>
        <a:p>
          <a:endParaRPr lang="en-IN"/>
        </a:p>
      </dgm:t>
    </dgm:pt>
    <dgm:pt modelId="{00C9D6E1-CFE5-4F13-8C6D-A595E655EAE4}">
      <dgm:prSet custT="1"/>
      <dgm:spPr/>
      <dgm:t>
        <a:bodyPr/>
        <a:lstStyle/>
        <a:p>
          <a:r>
            <a:rPr lang="en-US" sz="2800" b="0" dirty="0" smtClean="0"/>
            <a:t>Attenuate radiation less than the soft tissues of the body</a:t>
          </a:r>
          <a:endParaRPr lang="en-IN" sz="2800" b="0" dirty="0"/>
        </a:p>
      </dgm:t>
    </dgm:pt>
    <dgm:pt modelId="{A5142E9B-0B44-4690-B83C-2EEB2BB3FA17}" type="parTrans" cxnId="{9DAF6DC6-E82F-48C6-A0F2-066C7982A212}">
      <dgm:prSet/>
      <dgm:spPr/>
      <dgm:t>
        <a:bodyPr/>
        <a:lstStyle/>
        <a:p>
          <a:endParaRPr lang="en-IN"/>
        </a:p>
      </dgm:t>
    </dgm:pt>
    <dgm:pt modelId="{1F725AB0-B40B-46DB-B658-88029D970CE5}" type="sibTrans" cxnId="{9DAF6DC6-E82F-48C6-A0F2-066C7982A212}">
      <dgm:prSet/>
      <dgm:spPr/>
      <dgm:t>
        <a:bodyPr/>
        <a:lstStyle/>
        <a:p>
          <a:endParaRPr lang="en-IN"/>
        </a:p>
      </dgm:t>
    </dgm:pt>
    <dgm:pt modelId="{F22B013E-A2D1-44BA-8190-5A61E994063F}" type="pres">
      <dgm:prSet presAssocID="{F7001F3E-020A-483A-A2DB-D61AAFED61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CDB7452-E1E0-4B11-B6F7-FB444E1ED967}" type="pres">
      <dgm:prSet presAssocID="{F7F0F407-729E-4975-8C6C-2DEDC526513C}" presName="composite" presStyleCnt="0"/>
      <dgm:spPr/>
    </dgm:pt>
    <dgm:pt modelId="{9B917C42-0037-45EA-BECB-7E3EC793D6CB}" type="pres">
      <dgm:prSet presAssocID="{F7F0F407-729E-4975-8C6C-2DEDC526513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2C9419B-FE62-498A-9195-03110136DA75}" type="pres">
      <dgm:prSet presAssocID="{F7F0F407-729E-4975-8C6C-2DEDC526513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21373B2-9CC1-478B-BAC6-F7F4B3E43ABE}" type="pres">
      <dgm:prSet presAssocID="{8BB2E119-7261-4EA3-91A9-F9F088D97DB4}" presName="space" presStyleCnt="0"/>
      <dgm:spPr/>
    </dgm:pt>
    <dgm:pt modelId="{1BB6510E-1DD8-4C7A-958E-0A4CE58FC17B}" type="pres">
      <dgm:prSet presAssocID="{EEB1EBBD-D924-471F-83D3-59B89DDFF4D4}" presName="composite" presStyleCnt="0"/>
      <dgm:spPr/>
    </dgm:pt>
    <dgm:pt modelId="{DF50A712-D481-466C-A586-EB1DD4A7C3FC}" type="pres">
      <dgm:prSet presAssocID="{EEB1EBBD-D924-471F-83D3-59B89DDFF4D4}" presName="parTx" presStyleLbl="alignNode1" presStyleIdx="1" presStyleCnt="2" custScaleX="1100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5A65DE7-6D9A-4611-BB94-60576F7F722B}" type="pres">
      <dgm:prSet presAssocID="{EEB1EBBD-D924-471F-83D3-59B89DDFF4D4}" presName="desTx" presStyleLbl="alignAccFollowNode1" presStyleIdx="1" presStyleCnt="2" custScaleX="10848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D2207F6-284B-4B22-B641-DB05E439F229}" srcId="{F7F0F407-729E-4975-8C6C-2DEDC526513C}" destId="{326AF0B4-F8CF-432F-BD8C-B06B42FB064B}" srcOrd="0" destOrd="0" parTransId="{DA4963C1-E559-4263-8B49-D84DE5BD9724}" sibTransId="{9AFAAC04-ED93-43BB-92CB-96AE7CF26E9A}"/>
    <dgm:cxn modelId="{4DA54DF9-DC70-48A5-BB46-86D104A9E7E6}" type="presOf" srcId="{00C9D6E1-CFE5-4F13-8C6D-A595E655EAE4}" destId="{B5A65DE7-6D9A-4611-BB94-60576F7F722B}" srcOrd="0" destOrd="0" presId="urn:microsoft.com/office/officeart/2005/8/layout/hList1"/>
    <dgm:cxn modelId="{78D865B3-9608-442F-A0C3-138DC8B12943}" srcId="{F7001F3E-020A-483A-A2DB-D61AAFED61FE}" destId="{EEB1EBBD-D924-471F-83D3-59B89DDFF4D4}" srcOrd="1" destOrd="0" parTransId="{7E67DF86-89B8-4A68-A230-E8313228323E}" sibTransId="{D4EC3884-A389-49B0-9FA2-E4F65928A439}"/>
    <dgm:cxn modelId="{1D5BD73A-47E3-494F-A238-725BEA400341}" type="presOf" srcId="{80BBF97F-26AF-4DF3-A9DF-0D46948E08D7}" destId="{B2C9419B-FE62-498A-9195-03110136DA75}" srcOrd="0" destOrd="1" presId="urn:microsoft.com/office/officeart/2005/8/layout/hList1"/>
    <dgm:cxn modelId="{536D3E45-537E-42BA-8E56-50CE6607EE37}" srcId="{F7F0F407-729E-4975-8C6C-2DEDC526513C}" destId="{80BBF97F-26AF-4DF3-A9DF-0D46948E08D7}" srcOrd="1" destOrd="0" parTransId="{85C45C7B-DEE6-47EF-AB5E-8D763F23F79F}" sibTransId="{CB96D0D3-B05E-420A-9114-60436205F6F1}"/>
    <dgm:cxn modelId="{30DFF584-519A-445C-BF71-93E6A132F0C8}" type="presOf" srcId="{EEB1EBBD-D924-471F-83D3-59B89DDFF4D4}" destId="{DF50A712-D481-466C-A586-EB1DD4A7C3FC}" srcOrd="0" destOrd="0" presId="urn:microsoft.com/office/officeart/2005/8/layout/hList1"/>
    <dgm:cxn modelId="{4A282564-3CD7-47CC-BF44-ACC820DFEB75}" type="presOf" srcId="{F7001F3E-020A-483A-A2DB-D61AAFED61FE}" destId="{F22B013E-A2D1-44BA-8190-5A61E994063F}" srcOrd="0" destOrd="0" presId="urn:microsoft.com/office/officeart/2005/8/layout/hList1"/>
    <dgm:cxn modelId="{5FBCADA4-D881-47DC-890E-4DD3CE06ABA6}" srcId="{F7001F3E-020A-483A-A2DB-D61AAFED61FE}" destId="{F7F0F407-729E-4975-8C6C-2DEDC526513C}" srcOrd="0" destOrd="0" parTransId="{4EC1C124-5AD2-4068-88FF-007E146E455F}" sibTransId="{8BB2E119-7261-4EA3-91A9-F9F088D97DB4}"/>
    <dgm:cxn modelId="{9DAF6DC6-E82F-48C6-A0F2-066C7982A212}" srcId="{EEB1EBBD-D924-471F-83D3-59B89DDFF4D4}" destId="{00C9D6E1-CFE5-4F13-8C6D-A595E655EAE4}" srcOrd="0" destOrd="0" parTransId="{A5142E9B-0B44-4690-B83C-2EEB2BB3FA17}" sibTransId="{1F725AB0-B40B-46DB-B658-88029D970CE5}"/>
    <dgm:cxn modelId="{ED05E630-3B3C-4C3C-B640-A72B69D895E7}" type="presOf" srcId="{F7F0F407-729E-4975-8C6C-2DEDC526513C}" destId="{9B917C42-0037-45EA-BECB-7E3EC793D6CB}" srcOrd="0" destOrd="0" presId="urn:microsoft.com/office/officeart/2005/8/layout/hList1"/>
    <dgm:cxn modelId="{8208F0BE-0DC4-46DB-BB06-A30850A64A74}" type="presOf" srcId="{326AF0B4-F8CF-432F-BD8C-B06B42FB064B}" destId="{B2C9419B-FE62-498A-9195-03110136DA75}" srcOrd="0" destOrd="0" presId="urn:microsoft.com/office/officeart/2005/8/layout/hList1"/>
    <dgm:cxn modelId="{D4C7FDB8-FCF2-4EF9-9A6E-B5F2B413875A}" type="presParOf" srcId="{F22B013E-A2D1-44BA-8190-5A61E994063F}" destId="{BCDB7452-E1E0-4B11-B6F7-FB444E1ED967}" srcOrd="0" destOrd="0" presId="urn:microsoft.com/office/officeart/2005/8/layout/hList1"/>
    <dgm:cxn modelId="{443AFF91-5AA7-4A02-8FB0-512447A30FB3}" type="presParOf" srcId="{BCDB7452-E1E0-4B11-B6F7-FB444E1ED967}" destId="{9B917C42-0037-45EA-BECB-7E3EC793D6CB}" srcOrd="0" destOrd="0" presId="urn:microsoft.com/office/officeart/2005/8/layout/hList1"/>
    <dgm:cxn modelId="{3382B6F2-3F87-466F-A33C-5164282BA67C}" type="presParOf" srcId="{BCDB7452-E1E0-4B11-B6F7-FB444E1ED967}" destId="{B2C9419B-FE62-498A-9195-03110136DA75}" srcOrd="1" destOrd="0" presId="urn:microsoft.com/office/officeart/2005/8/layout/hList1"/>
    <dgm:cxn modelId="{B2C7AC36-CD52-4849-88EB-7B1ADC1F7D1A}" type="presParOf" srcId="{F22B013E-A2D1-44BA-8190-5A61E994063F}" destId="{821373B2-9CC1-478B-BAC6-F7F4B3E43ABE}" srcOrd="1" destOrd="0" presId="urn:microsoft.com/office/officeart/2005/8/layout/hList1"/>
    <dgm:cxn modelId="{AA668320-ED58-485F-9127-EC7E0CC28968}" type="presParOf" srcId="{F22B013E-A2D1-44BA-8190-5A61E994063F}" destId="{1BB6510E-1DD8-4C7A-958E-0A4CE58FC17B}" srcOrd="2" destOrd="0" presId="urn:microsoft.com/office/officeart/2005/8/layout/hList1"/>
    <dgm:cxn modelId="{87EEDD63-6A00-4981-B68E-60FE4A697C09}" type="presParOf" srcId="{1BB6510E-1DD8-4C7A-958E-0A4CE58FC17B}" destId="{DF50A712-D481-466C-A586-EB1DD4A7C3FC}" srcOrd="0" destOrd="0" presId="urn:microsoft.com/office/officeart/2005/8/layout/hList1"/>
    <dgm:cxn modelId="{A63F3799-48A0-4567-BADA-B90F80F9E4E6}" type="presParOf" srcId="{1BB6510E-1DD8-4C7A-958E-0A4CE58FC17B}" destId="{B5A65DE7-6D9A-4611-BB94-60576F7F722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8A6676-AC57-40E6-81A9-1668C5781B17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8B80E4E-BEA6-4CB8-A14B-CDC4D71C3AD5}">
      <dgm:prSet phldrT="[Text]" custT="1"/>
      <dgm:spPr/>
      <dgm:t>
        <a:bodyPr/>
        <a:lstStyle/>
        <a:p>
          <a:r>
            <a:rPr lang="en-US" sz="2800" b="1" dirty="0" smtClean="0"/>
            <a:t>Positive contrast media</a:t>
          </a:r>
          <a:endParaRPr lang="en-IN" sz="2800" b="1" dirty="0"/>
        </a:p>
      </dgm:t>
    </dgm:pt>
    <dgm:pt modelId="{F5480914-1D9D-4BBC-B66A-3B37DD47F3A3}" type="parTrans" cxnId="{3B39053E-3964-4416-8C70-4DE295C0FAEB}">
      <dgm:prSet/>
      <dgm:spPr/>
      <dgm:t>
        <a:bodyPr/>
        <a:lstStyle/>
        <a:p>
          <a:endParaRPr lang="en-IN"/>
        </a:p>
      </dgm:t>
    </dgm:pt>
    <dgm:pt modelId="{3EDAD074-F598-46ED-9396-29353EE363DE}" type="sibTrans" cxnId="{3B39053E-3964-4416-8C70-4DE295C0FAEB}">
      <dgm:prSet/>
      <dgm:spPr/>
      <dgm:t>
        <a:bodyPr/>
        <a:lstStyle/>
        <a:p>
          <a:endParaRPr lang="en-IN"/>
        </a:p>
      </dgm:t>
    </dgm:pt>
    <dgm:pt modelId="{2608C536-49C5-4345-AFA0-27DA382E225F}">
      <dgm:prSet phldrT="[Text]" custT="1"/>
      <dgm:spPr/>
      <dgm:t>
        <a:bodyPr/>
        <a:lstStyle/>
        <a:p>
          <a:r>
            <a:rPr lang="en-US" sz="2400" b="1" dirty="0" smtClean="0"/>
            <a:t>BaSO</a:t>
          </a:r>
          <a:r>
            <a:rPr lang="en-US" sz="2400" b="1" baseline="-42000" dirty="0" smtClean="0"/>
            <a:t>4</a:t>
          </a:r>
          <a:endParaRPr lang="en-IN" sz="2400" b="1" dirty="0"/>
        </a:p>
      </dgm:t>
    </dgm:pt>
    <dgm:pt modelId="{2198FF3C-6EB8-42AD-B12D-0724D5558C08}" type="parTrans" cxnId="{219682C7-7956-415E-B58A-A36F895A9D2C}">
      <dgm:prSet/>
      <dgm:spPr/>
      <dgm:t>
        <a:bodyPr/>
        <a:lstStyle/>
        <a:p>
          <a:endParaRPr lang="en-IN"/>
        </a:p>
      </dgm:t>
    </dgm:pt>
    <dgm:pt modelId="{06029D2B-4AFA-4605-A402-8F79AAA50B9E}" type="sibTrans" cxnId="{219682C7-7956-415E-B58A-A36F895A9D2C}">
      <dgm:prSet/>
      <dgm:spPr/>
      <dgm:t>
        <a:bodyPr/>
        <a:lstStyle/>
        <a:p>
          <a:endParaRPr lang="en-IN"/>
        </a:p>
      </dgm:t>
    </dgm:pt>
    <dgm:pt modelId="{E974E924-82F9-4080-B385-82894A775EED}">
      <dgm:prSet phldrT="[Text]" custT="1"/>
      <dgm:spPr/>
      <dgm:t>
        <a:bodyPr/>
        <a:lstStyle/>
        <a:p>
          <a:r>
            <a:rPr lang="en-US" sz="2000" b="1" dirty="0" smtClean="0"/>
            <a:t>IODINATED CM</a:t>
          </a:r>
          <a:endParaRPr lang="en-IN" sz="2000" b="1" dirty="0"/>
        </a:p>
      </dgm:t>
    </dgm:pt>
    <dgm:pt modelId="{9C8869AA-0667-4F61-86CD-C5B1AAFBCBEA}" type="parTrans" cxnId="{147EA69C-BCD1-4469-BC58-A3D57DDB2CAF}">
      <dgm:prSet/>
      <dgm:spPr/>
      <dgm:t>
        <a:bodyPr/>
        <a:lstStyle/>
        <a:p>
          <a:endParaRPr lang="en-IN"/>
        </a:p>
      </dgm:t>
    </dgm:pt>
    <dgm:pt modelId="{64A8728A-EF03-40DC-AC90-6AAA2813F906}" type="sibTrans" cxnId="{147EA69C-BCD1-4469-BC58-A3D57DDB2CAF}">
      <dgm:prSet/>
      <dgm:spPr/>
      <dgm:t>
        <a:bodyPr/>
        <a:lstStyle/>
        <a:p>
          <a:endParaRPr lang="en-IN"/>
        </a:p>
      </dgm:t>
    </dgm:pt>
    <dgm:pt modelId="{C607627F-1B4B-4FED-B8A6-FCEDCD97A7C0}">
      <dgm:prSet phldrT="[Text]" custT="1"/>
      <dgm:spPr/>
      <dgm:t>
        <a:bodyPr/>
        <a:lstStyle/>
        <a:p>
          <a:r>
            <a:rPr lang="en-US" sz="2400" b="1" dirty="0" smtClean="0"/>
            <a:t>Hepatic</a:t>
          </a:r>
          <a:r>
            <a:rPr lang="en-US" sz="2400" dirty="0" smtClean="0"/>
            <a:t> </a:t>
          </a:r>
          <a:r>
            <a:rPr lang="en-US" sz="2400" b="1" dirty="0" smtClean="0"/>
            <a:t>excretion</a:t>
          </a:r>
          <a:endParaRPr lang="en-IN" sz="2400" b="1" dirty="0"/>
        </a:p>
      </dgm:t>
    </dgm:pt>
    <dgm:pt modelId="{CD9B2B3A-65CF-4131-BF4F-4032EE10FA90}" type="parTrans" cxnId="{7723805E-AD85-4296-A5E4-A7FE0EEDDC11}">
      <dgm:prSet/>
      <dgm:spPr/>
      <dgm:t>
        <a:bodyPr/>
        <a:lstStyle/>
        <a:p>
          <a:endParaRPr lang="en-IN"/>
        </a:p>
      </dgm:t>
    </dgm:pt>
    <dgm:pt modelId="{73A7A104-F6F2-4C86-BDB6-0EC92EC34494}" type="sibTrans" cxnId="{7723805E-AD85-4296-A5E4-A7FE0EEDDC11}">
      <dgm:prSet/>
      <dgm:spPr/>
      <dgm:t>
        <a:bodyPr/>
        <a:lstStyle/>
        <a:p>
          <a:endParaRPr lang="en-IN"/>
        </a:p>
      </dgm:t>
    </dgm:pt>
    <dgm:pt modelId="{E7F4AC68-4654-4DEF-8B3F-E46207345193}">
      <dgm:prSet phldrT="[Text]" custT="1"/>
      <dgm:spPr/>
      <dgm:t>
        <a:bodyPr/>
        <a:lstStyle/>
        <a:p>
          <a:r>
            <a:rPr lang="en-US" sz="2400" b="1" dirty="0" smtClean="0"/>
            <a:t>Renal</a:t>
          </a:r>
          <a:r>
            <a:rPr lang="en-US" sz="2400" dirty="0" smtClean="0"/>
            <a:t> </a:t>
          </a:r>
          <a:r>
            <a:rPr lang="en-US" sz="2400" b="1" dirty="0" smtClean="0"/>
            <a:t>excretion</a:t>
          </a:r>
          <a:endParaRPr lang="en-IN" sz="2400" b="1" dirty="0"/>
        </a:p>
      </dgm:t>
    </dgm:pt>
    <dgm:pt modelId="{CA1BB557-A580-488C-98AA-E5D7B28A3118}" type="parTrans" cxnId="{5BEB0B57-61F5-4C77-990B-A0802024CEBF}">
      <dgm:prSet/>
      <dgm:spPr/>
      <dgm:t>
        <a:bodyPr/>
        <a:lstStyle/>
        <a:p>
          <a:endParaRPr lang="en-IN"/>
        </a:p>
      </dgm:t>
    </dgm:pt>
    <dgm:pt modelId="{493D1631-9787-4B18-95BE-5B4CD3B4638C}" type="sibTrans" cxnId="{5BEB0B57-61F5-4C77-990B-A0802024CEBF}">
      <dgm:prSet/>
      <dgm:spPr/>
      <dgm:t>
        <a:bodyPr/>
        <a:lstStyle/>
        <a:p>
          <a:endParaRPr lang="en-IN"/>
        </a:p>
      </dgm:t>
    </dgm:pt>
    <dgm:pt modelId="{9E659D00-1101-4FA6-BAE3-77D8118A54AD}">
      <dgm:prSet/>
      <dgm:spPr/>
      <dgm:t>
        <a:bodyPr/>
        <a:lstStyle/>
        <a:p>
          <a:r>
            <a:rPr lang="en-US" dirty="0" smtClean="0"/>
            <a:t>High </a:t>
          </a:r>
          <a:r>
            <a:rPr lang="en-US" dirty="0" err="1" smtClean="0"/>
            <a:t>osmolar</a:t>
          </a:r>
          <a:endParaRPr lang="en-IN" dirty="0"/>
        </a:p>
      </dgm:t>
    </dgm:pt>
    <dgm:pt modelId="{4E86DF9E-1C5D-4AD5-80DE-73EBEACAC99D}" type="parTrans" cxnId="{B5EF2355-981B-45A6-87C1-FF16CAE727FE}">
      <dgm:prSet/>
      <dgm:spPr/>
      <dgm:t>
        <a:bodyPr/>
        <a:lstStyle/>
        <a:p>
          <a:endParaRPr lang="en-IN"/>
        </a:p>
      </dgm:t>
    </dgm:pt>
    <dgm:pt modelId="{5B9F6F7B-8230-40AA-9800-FFB678C609A8}" type="sibTrans" cxnId="{B5EF2355-981B-45A6-87C1-FF16CAE727FE}">
      <dgm:prSet/>
      <dgm:spPr/>
      <dgm:t>
        <a:bodyPr/>
        <a:lstStyle/>
        <a:p>
          <a:endParaRPr lang="en-IN"/>
        </a:p>
      </dgm:t>
    </dgm:pt>
    <dgm:pt modelId="{FC7EE5CE-AC63-4703-96B8-7810AF2C1492}">
      <dgm:prSet/>
      <dgm:spPr/>
      <dgm:t>
        <a:bodyPr/>
        <a:lstStyle/>
        <a:p>
          <a:r>
            <a:rPr lang="en-US" dirty="0" smtClean="0"/>
            <a:t>Low </a:t>
          </a:r>
          <a:r>
            <a:rPr lang="en-US" dirty="0" err="1" smtClean="0"/>
            <a:t>osmolar</a:t>
          </a:r>
          <a:endParaRPr lang="en-IN" dirty="0"/>
        </a:p>
      </dgm:t>
    </dgm:pt>
    <dgm:pt modelId="{D05DC79C-C320-438E-A945-09E3FD6D72A6}" type="parTrans" cxnId="{1155C12C-044B-4CD9-B992-09204A8BD104}">
      <dgm:prSet/>
      <dgm:spPr/>
      <dgm:t>
        <a:bodyPr/>
        <a:lstStyle/>
        <a:p>
          <a:endParaRPr lang="en-IN"/>
        </a:p>
      </dgm:t>
    </dgm:pt>
    <dgm:pt modelId="{87380330-271F-43B0-8DCF-3BAF3F8AF8BD}" type="sibTrans" cxnId="{1155C12C-044B-4CD9-B992-09204A8BD104}">
      <dgm:prSet/>
      <dgm:spPr/>
      <dgm:t>
        <a:bodyPr/>
        <a:lstStyle/>
        <a:p>
          <a:endParaRPr lang="en-IN"/>
        </a:p>
      </dgm:t>
    </dgm:pt>
    <dgm:pt modelId="{B01BD69C-72A3-4B71-89B5-465BDE81B793}">
      <dgm:prSet custT="1"/>
      <dgm:spPr/>
      <dgm:t>
        <a:bodyPr/>
        <a:lstStyle/>
        <a:p>
          <a:r>
            <a:rPr lang="en-US" sz="1800" dirty="0" smtClean="0"/>
            <a:t>_</a:t>
          </a:r>
          <a:r>
            <a:rPr lang="en-US" sz="1800" dirty="0" err="1" smtClean="0"/>
            <a:t>iopanoic</a:t>
          </a:r>
          <a:r>
            <a:rPr lang="en-US" sz="1800" dirty="0" smtClean="0"/>
            <a:t> acid</a:t>
          </a:r>
        </a:p>
        <a:p>
          <a:r>
            <a:rPr lang="en-US" sz="1800" dirty="0" smtClean="0"/>
            <a:t>-calcium </a:t>
          </a:r>
          <a:r>
            <a:rPr lang="en-US" sz="1800" dirty="0" err="1" smtClean="0"/>
            <a:t>iopadate</a:t>
          </a:r>
          <a:endParaRPr lang="en-IN" sz="1800" dirty="0"/>
        </a:p>
      </dgm:t>
    </dgm:pt>
    <dgm:pt modelId="{A95C4AFA-5275-48A3-ADD0-D767C3296A94}" type="parTrans" cxnId="{8ACEF9F9-3241-483F-A850-07CE0A9A5D0E}">
      <dgm:prSet/>
      <dgm:spPr/>
      <dgm:t>
        <a:bodyPr/>
        <a:lstStyle/>
        <a:p>
          <a:endParaRPr lang="en-IN"/>
        </a:p>
      </dgm:t>
    </dgm:pt>
    <dgm:pt modelId="{5EE2A025-C646-43C0-935C-3946454A1086}" type="sibTrans" cxnId="{8ACEF9F9-3241-483F-A850-07CE0A9A5D0E}">
      <dgm:prSet/>
      <dgm:spPr/>
      <dgm:t>
        <a:bodyPr/>
        <a:lstStyle/>
        <a:p>
          <a:endParaRPr lang="en-IN"/>
        </a:p>
      </dgm:t>
    </dgm:pt>
    <dgm:pt modelId="{9FFB408A-644A-4ABC-B259-30AD4F819248}">
      <dgm:prSet custT="1"/>
      <dgm:spPr/>
      <dgm:t>
        <a:bodyPr/>
        <a:lstStyle/>
        <a:p>
          <a:r>
            <a:rPr lang="en-US" sz="2400" b="1" dirty="0" smtClean="0"/>
            <a:t>OILY</a:t>
          </a:r>
          <a:r>
            <a:rPr lang="en-US" sz="2600" dirty="0" smtClean="0"/>
            <a:t> CM</a:t>
          </a:r>
          <a:endParaRPr lang="en-IN" sz="2600" dirty="0"/>
        </a:p>
      </dgm:t>
    </dgm:pt>
    <dgm:pt modelId="{3F76F56B-C2EA-4843-99AD-2E019B691498}" type="parTrans" cxnId="{762EE834-8649-48B4-AC93-06E6A9F50047}">
      <dgm:prSet/>
      <dgm:spPr/>
      <dgm:t>
        <a:bodyPr/>
        <a:lstStyle/>
        <a:p>
          <a:endParaRPr lang="en-IN"/>
        </a:p>
      </dgm:t>
    </dgm:pt>
    <dgm:pt modelId="{FC181B8B-686D-4756-86D9-DD58DE716312}" type="sibTrans" cxnId="{762EE834-8649-48B4-AC93-06E6A9F50047}">
      <dgm:prSet/>
      <dgm:spPr/>
      <dgm:t>
        <a:bodyPr/>
        <a:lstStyle/>
        <a:p>
          <a:endParaRPr lang="en-IN"/>
        </a:p>
      </dgm:t>
    </dgm:pt>
    <dgm:pt modelId="{BA001976-8A12-488D-88B6-7CC64225DBCE}" type="pres">
      <dgm:prSet presAssocID="{D38A6676-AC57-40E6-81A9-1668C5781B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62D27023-0D1E-4000-966B-2C8CE9EEC94F}" type="pres">
      <dgm:prSet presAssocID="{58B80E4E-BEA6-4CB8-A14B-CDC4D71C3AD5}" presName="hierRoot1" presStyleCnt="0">
        <dgm:presLayoutVars>
          <dgm:hierBranch val="init"/>
        </dgm:presLayoutVars>
      </dgm:prSet>
      <dgm:spPr/>
    </dgm:pt>
    <dgm:pt modelId="{286CE96F-C17B-438C-9144-9F3FB4FD62EC}" type="pres">
      <dgm:prSet presAssocID="{58B80E4E-BEA6-4CB8-A14B-CDC4D71C3AD5}" presName="rootComposite1" presStyleCnt="0"/>
      <dgm:spPr/>
    </dgm:pt>
    <dgm:pt modelId="{EC3A80D5-4B3F-4993-88B4-C5FA4FD5FB1E}" type="pres">
      <dgm:prSet presAssocID="{58B80E4E-BEA6-4CB8-A14B-CDC4D71C3AD5}" presName="rootText1" presStyleLbl="node0" presStyleIdx="0" presStyleCnt="1" custScaleX="34987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EE35323-FBDB-4548-813F-5B15CFFFC1D1}" type="pres">
      <dgm:prSet presAssocID="{58B80E4E-BEA6-4CB8-A14B-CDC4D71C3AD5}" presName="rootConnector1" presStyleLbl="node1" presStyleIdx="0" presStyleCnt="0"/>
      <dgm:spPr/>
      <dgm:t>
        <a:bodyPr/>
        <a:lstStyle/>
        <a:p>
          <a:endParaRPr lang="en-IN"/>
        </a:p>
      </dgm:t>
    </dgm:pt>
    <dgm:pt modelId="{73CC7BA2-701E-4BEF-A4CA-8B5AB7605392}" type="pres">
      <dgm:prSet presAssocID="{58B80E4E-BEA6-4CB8-A14B-CDC4D71C3AD5}" presName="hierChild2" presStyleCnt="0"/>
      <dgm:spPr/>
    </dgm:pt>
    <dgm:pt modelId="{C537314C-FCE4-4315-B07E-EBD535274634}" type="pres">
      <dgm:prSet presAssocID="{2198FF3C-6EB8-42AD-B12D-0724D5558C08}" presName="Name37" presStyleLbl="parChTrans1D2" presStyleIdx="0" presStyleCnt="3"/>
      <dgm:spPr/>
      <dgm:t>
        <a:bodyPr/>
        <a:lstStyle/>
        <a:p>
          <a:endParaRPr lang="en-IN"/>
        </a:p>
      </dgm:t>
    </dgm:pt>
    <dgm:pt modelId="{77A7948E-9999-4E8A-B3A4-FDE56DD6B13B}" type="pres">
      <dgm:prSet presAssocID="{2608C536-49C5-4345-AFA0-27DA382E225F}" presName="hierRoot2" presStyleCnt="0">
        <dgm:presLayoutVars>
          <dgm:hierBranch val="init"/>
        </dgm:presLayoutVars>
      </dgm:prSet>
      <dgm:spPr/>
    </dgm:pt>
    <dgm:pt modelId="{9CDC39AF-0E79-4D02-B67A-42BEE57B7B80}" type="pres">
      <dgm:prSet presAssocID="{2608C536-49C5-4345-AFA0-27DA382E225F}" presName="rootComposite" presStyleCnt="0"/>
      <dgm:spPr/>
    </dgm:pt>
    <dgm:pt modelId="{C25DDC9C-CEAE-4D5F-9191-A8E43B73DBAA}" type="pres">
      <dgm:prSet presAssocID="{2608C536-49C5-4345-AFA0-27DA382E225F}" presName="rootText" presStyleLbl="node2" presStyleIdx="0" presStyleCnt="3" custLinFactNeighborX="-81749" custLinFactNeighborY="-252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E3987C2-5CD0-491B-85B5-BB4AC66226B8}" type="pres">
      <dgm:prSet presAssocID="{2608C536-49C5-4345-AFA0-27DA382E225F}" presName="rootConnector" presStyleLbl="node2" presStyleIdx="0" presStyleCnt="3"/>
      <dgm:spPr/>
      <dgm:t>
        <a:bodyPr/>
        <a:lstStyle/>
        <a:p>
          <a:endParaRPr lang="en-IN"/>
        </a:p>
      </dgm:t>
    </dgm:pt>
    <dgm:pt modelId="{A2DBCED7-165E-4D32-A4D5-2FD9868EC07C}" type="pres">
      <dgm:prSet presAssocID="{2608C536-49C5-4345-AFA0-27DA382E225F}" presName="hierChild4" presStyleCnt="0"/>
      <dgm:spPr/>
    </dgm:pt>
    <dgm:pt modelId="{A49B7F66-879B-44D1-ACB6-3DCF681C66AB}" type="pres">
      <dgm:prSet presAssocID="{2608C536-49C5-4345-AFA0-27DA382E225F}" presName="hierChild5" presStyleCnt="0"/>
      <dgm:spPr/>
    </dgm:pt>
    <dgm:pt modelId="{9830833B-183A-421D-BDCD-4393980A2350}" type="pres">
      <dgm:prSet presAssocID="{9C8869AA-0667-4F61-86CD-C5B1AAFBCBEA}" presName="Name37" presStyleLbl="parChTrans1D2" presStyleIdx="1" presStyleCnt="3"/>
      <dgm:spPr/>
      <dgm:t>
        <a:bodyPr/>
        <a:lstStyle/>
        <a:p>
          <a:endParaRPr lang="en-IN"/>
        </a:p>
      </dgm:t>
    </dgm:pt>
    <dgm:pt modelId="{A1AA59C7-E40A-4FF4-9465-A540D612B816}" type="pres">
      <dgm:prSet presAssocID="{E974E924-82F9-4080-B385-82894A775EED}" presName="hierRoot2" presStyleCnt="0">
        <dgm:presLayoutVars>
          <dgm:hierBranch val="init"/>
        </dgm:presLayoutVars>
      </dgm:prSet>
      <dgm:spPr/>
    </dgm:pt>
    <dgm:pt modelId="{70FC6ADD-4321-4170-B7AB-8B550391424C}" type="pres">
      <dgm:prSet presAssocID="{E974E924-82F9-4080-B385-82894A775EED}" presName="rootComposite" presStyleCnt="0"/>
      <dgm:spPr/>
    </dgm:pt>
    <dgm:pt modelId="{6B893CB9-31AC-404D-A9BB-EE064D61597B}" type="pres">
      <dgm:prSet presAssocID="{E974E924-82F9-4080-B385-82894A775EED}" presName="rootText" presStyleLbl="node2" presStyleIdx="1" presStyleCnt="3" custScaleX="114592" custLinFactX="31564" custLinFactNeighborX="100000" custLinFactNeighborY="-109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4637956-846D-43AC-BAE1-5BB39CB3BDF3}" type="pres">
      <dgm:prSet presAssocID="{E974E924-82F9-4080-B385-82894A775EED}" presName="rootConnector" presStyleLbl="node2" presStyleIdx="1" presStyleCnt="3"/>
      <dgm:spPr/>
      <dgm:t>
        <a:bodyPr/>
        <a:lstStyle/>
        <a:p>
          <a:endParaRPr lang="en-IN"/>
        </a:p>
      </dgm:t>
    </dgm:pt>
    <dgm:pt modelId="{D25B82B1-94A8-4546-A4D4-441E8747915A}" type="pres">
      <dgm:prSet presAssocID="{E974E924-82F9-4080-B385-82894A775EED}" presName="hierChild4" presStyleCnt="0"/>
      <dgm:spPr/>
    </dgm:pt>
    <dgm:pt modelId="{001B9852-1688-4809-AE0D-D70C5A3D2AE9}" type="pres">
      <dgm:prSet presAssocID="{CD9B2B3A-65CF-4131-BF4F-4032EE10FA90}" presName="Name37" presStyleLbl="parChTrans1D3" presStyleIdx="0" presStyleCnt="2"/>
      <dgm:spPr/>
      <dgm:t>
        <a:bodyPr/>
        <a:lstStyle/>
        <a:p>
          <a:endParaRPr lang="en-IN"/>
        </a:p>
      </dgm:t>
    </dgm:pt>
    <dgm:pt modelId="{CCB1204D-1600-4EB2-9058-1F994369E2D4}" type="pres">
      <dgm:prSet presAssocID="{C607627F-1B4B-4FED-B8A6-FCEDCD97A7C0}" presName="hierRoot2" presStyleCnt="0">
        <dgm:presLayoutVars>
          <dgm:hierBranch val="init"/>
        </dgm:presLayoutVars>
      </dgm:prSet>
      <dgm:spPr/>
    </dgm:pt>
    <dgm:pt modelId="{F9D8CDD4-7146-4A02-914A-9E1504BE1C75}" type="pres">
      <dgm:prSet presAssocID="{C607627F-1B4B-4FED-B8A6-FCEDCD97A7C0}" presName="rootComposite" presStyleCnt="0"/>
      <dgm:spPr/>
    </dgm:pt>
    <dgm:pt modelId="{8E7C104F-70D9-4388-8450-0950F86B9395}" type="pres">
      <dgm:prSet presAssocID="{C607627F-1B4B-4FED-B8A6-FCEDCD97A7C0}" presName="rootText" presStyleLbl="node3" presStyleIdx="0" presStyleCnt="2" custScaleX="115377" custLinFactNeighborX="-60055" custLinFactNeighborY="543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B80E2D7-9E28-4FA4-B00B-1C009CF042D1}" type="pres">
      <dgm:prSet presAssocID="{C607627F-1B4B-4FED-B8A6-FCEDCD97A7C0}" presName="rootConnector" presStyleLbl="node3" presStyleIdx="0" presStyleCnt="2"/>
      <dgm:spPr/>
      <dgm:t>
        <a:bodyPr/>
        <a:lstStyle/>
        <a:p>
          <a:endParaRPr lang="en-IN"/>
        </a:p>
      </dgm:t>
    </dgm:pt>
    <dgm:pt modelId="{BA211A70-3239-4713-84C3-C7CA37548CD7}" type="pres">
      <dgm:prSet presAssocID="{C607627F-1B4B-4FED-B8A6-FCEDCD97A7C0}" presName="hierChild4" presStyleCnt="0"/>
      <dgm:spPr/>
    </dgm:pt>
    <dgm:pt modelId="{DB3E04CF-4B38-48D6-9BA7-7A998540B593}" type="pres">
      <dgm:prSet presAssocID="{A95C4AFA-5275-48A3-ADD0-D767C3296A94}" presName="Name37" presStyleLbl="parChTrans1D4" presStyleIdx="0" presStyleCnt="3"/>
      <dgm:spPr/>
      <dgm:t>
        <a:bodyPr/>
        <a:lstStyle/>
        <a:p>
          <a:endParaRPr lang="en-IN"/>
        </a:p>
      </dgm:t>
    </dgm:pt>
    <dgm:pt modelId="{99E7E054-AD8C-4B51-92EE-B14CB838891A}" type="pres">
      <dgm:prSet presAssocID="{B01BD69C-72A3-4B71-89B5-465BDE81B793}" presName="hierRoot2" presStyleCnt="0">
        <dgm:presLayoutVars>
          <dgm:hierBranch val="init"/>
        </dgm:presLayoutVars>
      </dgm:prSet>
      <dgm:spPr/>
    </dgm:pt>
    <dgm:pt modelId="{4322D520-9302-4061-A8EC-17AA8A999DA5}" type="pres">
      <dgm:prSet presAssocID="{B01BD69C-72A3-4B71-89B5-465BDE81B793}" presName="rootComposite" presStyleCnt="0"/>
      <dgm:spPr/>
    </dgm:pt>
    <dgm:pt modelId="{A2AF4FE3-AD0D-46A5-901F-3C0DD586C608}" type="pres">
      <dgm:prSet presAssocID="{B01BD69C-72A3-4B71-89B5-465BDE81B793}" presName="rootText" presStyleLbl="node4" presStyleIdx="0" presStyleCnt="3" custScaleX="108475" custLinFactX="-39" custLinFactNeighborX="-100000" custLinFactNeighborY="454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12F250B-27F4-459B-82C3-F54B0CFB3489}" type="pres">
      <dgm:prSet presAssocID="{B01BD69C-72A3-4B71-89B5-465BDE81B793}" presName="rootConnector" presStyleLbl="node4" presStyleIdx="0" presStyleCnt="3"/>
      <dgm:spPr/>
      <dgm:t>
        <a:bodyPr/>
        <a:lstStyle/>
        <a:p>
          <a:endParaRPr lang="en-IN"/>
        </a:p>
      </dgm:t>
    </dgm:pt>
    <dgm:pt modelId="{B01701C2-F3BA-4007-9D99-6D77525AE2AB}" type="pres">
      <dgm:prSet presAssocID="{B01BD69C-72A3-4B71-89B5-465BDE81B793}" presName="hierChild4" presStyleCnt="0"/>
      <dgm:spPr/>
    </dgm:pt>
    <dgm:pt modelId="{DFCCA8D8-5619-451A-A656-2849D7FEC88B}" type="pres">
      <dgm:prSet presAssocID="{B01BD69C-72A3-4B71-89B5-465BDE81B793}" presName="hierChild5" presStyleCnt="0"/>
      <dgm:spPr/>
    </dgm:pt>
    <dgm:pt modelId="{B2DCDDA3-CF09-42C8-B82B-37B5437572F8}" type="pres">
      <dgm:prSet presAssocID="{C607627F-1B4B-4FED-B8A6-FCEDCD97A7C0}" presName="hierChild5" presStyleCnt="0"/>
      <dgm:spPr/>
    </dgm:pt>
    <dgm:pt modelId="{D61FC1A5-1A0F-430A-83DF-B5BFCBBA71EB}" type="pres">
      <dgm:prSet presAssocID="{CA1BB557-A580-488C-98AA-E5D7B28A3118}" presName="Name37" presStyleLbl="parChTrans1D3" presStyleIdx="1" presStyleCnt="2"/>
      <dgm:spPr/>
      <dgm:t>
        <a:bodyPr/>
        <a:lstStyle/>
        <a:p>
          <a:endParaRPr lang="en-IN"/>
        </a:p>
      </dgm:t>
    </dgm:pt>
    <dgm:pt modelId="{7BF68088-AD5A-4FFE-8D62-C64DE37FA3A6}" type="pres">
      <dgm:prSet presAssocID="{E7F4AC68-4654-4DEF-8B3F-E46207345193}" presName="hierRoot2" presStyleCnt="0">
        <dgm:presLayoutVars>
          <dgm:hierBranch val="init"/>
        </dgm:presLayoutVars>
      </dgm:prSet>
      <dgm:spPr/>
    </dgm:pt>
    <dgm:pt modelId="{A820FE10-9F4B-4B12-8948-8E465F45684B}" type="pres">
      <dgm:prSet presAssocID="{E7F4AC68-4654-4DEF-8B3F-E46207345193}" presName="rootComposite" presStyleCnt="0"/>
      <dgm:spPr/>
    </dgm:pt>
    <dgm:pt modelId="{406D1771-192E-4123-B53C-2B115327CF38}" type="pres">
      <dgm:prSet presAssocID="{E7F4AC68-4654-4DEF-8B3F-E46207345193}" presName="rootText" presStyleLbl="node3" presStyleIdx="1" presStyleCnt="2" custLinFactNeighborX="48653" custLinFactNeighborY="543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B8800BE-92A8-44F4-AD85-C51F37CBC8B1}" type="pres">
      <dgm:prSet presAssocID="{E7F4AC68-4654-4DEF-8B3F-E46207345193}" presName="rootConnector" presStyleLbl="node3" presStyleIdx="1" presStyleCnt="2"/>
      <dgm:spPr/>
      <dgm:t>
        <a:bodyPr/>
        <a:lstStyle/>
        <a:p>
          <a:endParaRPr lang="en-IN"/>
        </a:p>
      </dgm:t>
    </dgm:pt>
    <dgm:pt modelId="{49003D8B-377B-4438-9F9E-078FCBCD32C5}" type="pres">
      <dgm:prSet presAssocID="{E7F4AC68-4654-4DEF-8B3F-E46207345193}" presName="hierChild4" presStyleCnt="0"/>
      <dgm:spPr/>
    </dgm:pt>
    <dgm:pt modelId="{A7EBC436-B06D-490D-8D85-52A46C721C2B}" type="pres">
      <dgm:prSet presAssocID="{4E86DF9E-1C5D-4AD5-80DE-73EBEACAC99D}" presName="Name37" presStyleLbl="parChTrans1D4" presStyleIdx="1" presStyleCnt="3"/>
      <dgm:spPr/>
      <dgm:t>
        <a:bodyPr/>
        <a:lstStyle/>
        <a:p>
          <a:endParaRPr lang="en-IN"/>
        </a:p>
      </dgm:t>
    </dgm:pt>
    <dgm:pt modelId="{1F2954BA-4200-4FF4-B0E0-99E64C4B5337}" type="pres">
      <dgm:prSet presAssocID="{9E659D00-1101-4FA6-BAE3-77D8118A54AD}" presName="hierRoot2" presStyleCnt="0">
        <dgm:presLayoutVars>
          <dgm:hierBranch val="init"/>
        </dgm:presLayoutVars>
      </dgm:prSet>
      <dgm:spPr/>
    </dgm:pt>
    <dgm:pt modelId="{57FBC6F0-38A0-4338-93CB-7CC717F14D32}" type="pres">
      <dgm:prSet presAssocID="{9E659D00-1101-4FA6-BAE3-77D8118A54AD}" presName="rootComposite" presStyleCnt="0"/>
      <dgm:spPr/>
    </dgm:pt>
    <dgm:pt modelId="{DD693995-BA1F-4B4E-B50A-381FB5258383}" type="pres">
      <dgm:prSet presAssocID="{9E659D00-1101-4FA6-BAE3-77D8118A54AD}" presName="rootText" presStyleLbl="node4" presStyleIdx="1" presStyleCnt="3" custLinFactX="-10030" custLinFactNeighborX="-100000" custLinFactNeighborY="3425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5BB80B0-9EFE-43F9-8849-9C10A6498AFC}" type="pres">
      <dgm:prSet presAssocID="{9E659D00-1101-4FA6-BAE3-77D8118A54AD}" presName="rootConnector" presStyleLbl="node4" presStyleIdx="1" presStyleCnt="3"/>
      <dgm:spPr/>
      <dgm:t>
        <a:bodyPr/>
        <a:lstStyle/>
        <a:p>
          <a:endParaRPr lang="en-IN"/>
        </a:p>
      </dgm:t>
    </dgm:pt>
    <dgm:pt modelId="{A5974EED-3ACC-46F5-83CE-A2F53FB93F1F}" type="pres">
      <dgm:prSet presAssocID="{9E659D00-1101-4FA6-BAE3-77D8118A54AD}" presName="hierChild4" presStyleCnt="0"/>
      <dgm:spPr/>
    </dgm:pt>
    <dgm:pt modelId="{D8EB5E05-C6E7-4779-A0A3-8018E5B25D5D}" type="pres">
      <dgm:prSet presAssocID="{9E659D00-1101-4FA6-BAE3-77D8118A54AD}" presName="hierChild5" presStyleCnt="0"/>
      <dgm:spPr/>
    </dgm:pt>
    <dgm:pt modelId="{828923F8-D5D3-4A8F-A34C-A6DF30DEE04B}" type="pres">
      <dgm:prSet presAssocID="{D05DC79C-C320-438E-A945-09E3FD6D72A6}" presName="Name37" presStyleLbl="parChTrans1D4" presStyleIdx="2" presStyleCnt="3"/>
      <dgm:spPr/>
      <dgm:t>
        <a:bodyPr/>
        <a:lstStyle/>
        <a:p>
          <a:endParaRPr lang="en-IN"/>
        </a:p>
      </dgm:t>
    </dgm:pt>
    <dgm:pt modelId="{1BECE136-43DF-4956-AA68-F5FBC742B2A0}" type="pres">
      <dgm:prSet presAssocID="{FC7EE5CE-AC63-4703-96B8-7810AF2C1492}" presName="hierRoot2" presStyleCnt="0">
        <dgm:presLayoutVars>
          <dgm:hierBranch val="init"/>
        </dgm:presLayoutVars>
      </dgm:prSet>
      <dgm:spPr/>
    </dgm:pt>
    <dgm:pt modelId="{F657FBC4-C719-4C82-8F4A-B541228E7E91}" type="pres">
      <dgm:prSet presAssocID="{FC7EE5CE-AC63-4703-96B8-7810AF2C1492}" presName="rootComposite" presStyleCnt="0"/>
      <dgm:spPr/>
    </dgm:pt>
    <dgm:pt modelId="{B469A746-3AC4-4864-8523-BADD5E4C9506}" type="pres">
      <dgm:prSet presAssocID="{FC7EE5CE-AC63-4703-96B8-7810AF2C1492}" presName="rootText" presStyleLbl="node4" presStyleIdx="2" presStyleCnt="3" custLinFactY="-318" custLinFactNeighborX="68214" custLinFactNeighborY="-10000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94D4ACB-6E11-40C3-A305-A23C8DA0AC66}" type="pres">
      <dgm:prSet presAssocID="{FC7EE5CE-AC63-4703-96B8-7810AF2C1492}" presName="rootConnector" presStyleLbl="node4" presStyleIdx="2" presStyleCnt="3"/>
      <dgm:spPr/>
      <dgm:t>
        <a:bodyPr/>
        <a:lstStyle/>
        <a:p>
          <a:endParaRPr lang="en-IN"/>
        </a:p>
      </dgm:t>
    </dgm:pt>
    <dgm:pt modelId="{385CEC74-1EAE-4C55-83A7-6B4375397AA5}" type="pres">
      <dgm:prSet presAssocID="{FC7EE5CE-AC63-4703-96B8-7810AF2C1492}" presName="hierChild4" presStyleCnt="0"/>
      <dgm:spPr/>
    </dgm:pt>
    <dgm:pt modelId="{6A3B8425-5BBF-4CCD-AD19-3CBE8FC8D076}" type="pres">
      <dgm:prSet presAssocID="{FC7EE5CE-AC63-4703-96B8-7810AF2C1492}" presName="hierChild5" presStyleCnt="0"/>
      <dgm:spPr/>
    </dgm:pt>
    <dgm:pt modelId="{10D88364-2848-4D30-A855-9437DF0CA0FC}" type="pres">
      <dgm:prSet presAssocID="{E7F4AC68-4654-4DEF-8B3F-E46207345193}" presName="hierChild5" presStyleCnt="0"/>
      <dgm:spPr/>
    </dgm:pt>
    <dgm:pt modelId="{09742D13-286E-4835-875A-A27A0ED2EFB8}" type="pres">
      <dgm:prSet presAssocID="{E974E924-82F9-4080-B385-82894A775EED}" presName="hierChild5" presStyleCnt="0"/>
      <dgm:spPr/>
    </dgm:pt>
    <dgm:pt modelId="{1155D239-7337-420E-BA4B-61F6F5FA0EBE}" type="pres">
      <dgm:prSet presAssocID="{3F76F56B-C2EA-4843-99AD-2E019B691498}" presName="Name37" presStyleLbl="parChTrans1D2" presStyleIdx="2" presStyleCnt="3"/>
      <dgm:spPr/>
      <dgm:t>
        <a:bodyPr/>
        <a:lstStyle/>
        <a:p>
          <a:endParaRPr lang="en-IN"/>
        </a:p>
      </dgm:t>
    </dgm:pt>
    <dgm:pt modelId="{6D888E13-5D2A-4DA0-BE32-617990451CD7}" type="pres">
      <dgm:prSet presAssocID="{9FFB408A-644A-4ABC-B259-30AD4F819248}" presName="hierRoot2" presStyleCnt="0">
        <dgm:presLayoutVars>
          <dgm:hierBranch val="init"/>
        </dgm:presLayoutVars>
      </dgm:prSet>
      <dgm:spPr/>
    </dgm:pt>
    <dgm:pt modelId="{C152120A-C7B8-4D50-AE2D-628ED2B09245}" type="pres">
      <dgm:prSet presAssocID="{9FFB408A-644A-4ABC-B259-30AD4F819248}" presName="rootComposite" presStyleCnt="0"/>
      <dgm:spPr/>
    </dgm:pt>
    <dgm:pt modelId="{578BA0E1-868B-43C4-82AE-37194A8BC06E}" type="pres">
      <dgm:prSet presAssocID="{9FFB408A-644A-4ABC-B259-30AD4F819248}" presName="rootText" presStyleLbl="node2" presStyleIdx="2" presStyleCnt="3" custLinFactX="-52564" custLinFactNeighborX="-100000" custLinFactNeighborY="-109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9C57181-68E8-4466-B09D-8A771E47AA5F}" type="pres">
      <dgm:prSet presAssocID="{9FFB408A-644A-4ABC-B259-30AD4F819248}" presName="rootConnector" presStyleLbl="node2" presStyleIdx="2" presStyleCnt="3"/>
      <dgm:spPr/>
      <dgm:t>
        <a:bodyPr/>
        <a:lstStyle/>
        <a:p>
          <a:endParaRPr lang="en-IN"/>
        </a:p>
      </dgm:t>
    </dgm:pt>
    <dgm:pt modelId="{45E5C6CE-2112-4DBF-8ED2-D6D6145A0C3D}" type="pres">
      <dgm:prSet presAssocID="{9FFB408A-644A-4ABC-B259-30AD4F819248}" presName="hierChild4" presStyleCnt="0"/>
      <dgm:spPr/>
    </dgm:pt>
    <dgm:pt modelId="{C65AB1FC-5585-43ED-8707-30163CEF2688}" type="pres">
      <dgm:prSet presAssocID="{9FFB408A-644A-4ABC-B259-30AD4F819248}" presName="hierChild5" presStyleCnt="0"/>
      <dgm:spPr/>
    </dgm:pt>
    <dgm:pt modelId="{7C328981-C54B-45B1-95D6-4354BA355AFE}" type="pres">
      <dgm:prSet presAssocID="{58B80E4E-BEA6-4CB8-A14B-CDC4D71C3AD5}" presName="hierChild3" presStyleCnt="0"/>
      <dgm:spPr/>
    </dgm:pt>
  </dgm:ptLst>
  <dgm:cxnLst>
    <dgm:cxn modelId="{946BDA23-DEDB-413B-A265-4FDBFEBADC3B}" type="presOf" srcId="{9FFB408A-644A-4ABC-B259-30AD4F819248}" destId="{578BA0E1-868B-43C4-82AE-37194A8BC06E}" srcOrd="0" destOrd="0" presId="urn:microsoft.com/office/officeart/2005/8/layout/orgChart1"/>
    <dgm:cxn modelId="{F20000E8-0807-4CC0-B78C-EA7BF2934DB5}" type="presOf" srcId="{4E86DF9E-1C5D-4AD5-80DE-73EBEACAC99D}" destId="{A7EBC436-B06D-490D-8D85-52A46C721C2B}" srcOrd="0" destOrd="0" presId="urn:microsoft.com/office/officeart/2005/8/layout/orgChart1"/>
    <dgm:cxn modelId="{0E1D67FC-A185-4D95-9C75-B149492A82EF}" type="presOf" srcId="{E7F4AC68-4654-4DEF-8B3F-E46207345193}" destId="{406D1771-192E-4123-B53C-2B115327CF38}" srcOrd="0" destOrd="0" presId="urn:microsoft.com/office/officeart/2005/8/layout/orgChart1"/>
    <dgm:cxn modelId="{0A875CE1-917D-41A4-B482-F5F10552A8AF}" type="presOf" srcId="{E7F4AC68-4654-4DEF-8B3F-E46207345193}" destId="{4B8800BE-92A8-44F4-AD85-C51F37CBC8B1}" srcOrd="1" destOrd="0" presId="urn:microsoft.com/office/officeart/2005/8/layout/orgChart1"/>
    <dgm:cxn modelId="{941763B4-B7B9-4EF7-BF35-2C65017C9710}" type="presOf" srcId="{2608C536-49C5-4345-AFA0-27DA382E225F}" destId="{C25DDC9C-CEAE-4D5F-9191-A8E43B73DBAA}" srcOrd="0" destOrd="0" presId="urn:microsoft.com/office/officeart/2005/8/layout/orgChart1"/>
    <dgm:cxn modelId="{0699078C-095D-47EE-A94E-86EFEE621B25}" type="presOf" srcId="{2198FF3C-6EB8-42AD-B12D-0724D5558C08}" destId="{C537314C-FCE4-4315-B07E-EBD535274634}" srcOrd="0" destOrd="0" presId="urn:microsoft.com/office/officeart/2005/8/layout/orgChart1"/>
    <dgm:cxn modelId="{B06F5450-BB12-40EB-91DA-6163C926EB89}" type="presOf" srcId="{FC7EE5CE-AC63-4703-96B8-7810AF2C1492}" destId="{B469A746-3AC4-4864-8523-BADD5E4C9506}" srcOrd="0" destOrd="0" presId="urn:microsoft.com/office/officeart/2005/8/layout/orgChart1"/>
    <dgm:cxn modelId="{0F535C25-6434-493D-A969-CE3DF375EE01}" type="presOf" srcId="{E974E924-82F9-4080-B385-82894A775EED}" destId="{6B893CB9-31AC-404D-A9BB-EE064D61597B}" srcOrd="0" destOrd="0" presId="urn:microsoft.com/office/officeart/2005/8/layout/orgChart1"/>
    <dgm:cxn modelId="{7697AE11-EC86-445F-89AE-C453AF8B4C19}" type="presOf" srcId="{CA1BB557-A580-488C-98AA-E5D7B28A3118}" destId="{D61FC1A5-1A0F-430A-83DF-B5BFCBBA71EB}" srcOrd="0" destOrd="0" presId="urn:microsoft.com/office/officeart/2005/8/layout/orgChart1"/>
    <dgm:cxn modelId="{92BE40B1-D633-4EEB-B1C5-F028BA847B46}" type="presOf" srcId="{D05DC79C-C320-438E-A945-09E3FD6D72A6}" destId="{828923F8-D5D3-4A8F-A34C-A6DF30DEE04B}" srcOrd="0" destOrd="0" presId="urn:microsoft.com/office/officeart/2005/8/layout/orgChart1"/>
    <dgm:cxn modelId="{1155C12C-044B-4CD9-B992-09204A8BD104}" srcId="{E7F4AC68-4654-4DEF-8B3F-E46207345193}" destId="{FC7EE5CE-AC63-4703-96B8-7810AF2C1492}" srcOrd="1" destOrd="0" parTransId="{D05DC79C-C320-438E-A945-09E3FD6D72A6}" sibTransId="{87380330-271F-43B0-8DCF-3BAF3F8AF8BD}"/>
    <dgm:cxn modelId="{AFB2C131-DCF9-4A53-9EA2-2456F8AE6211}" type="presOf" srcId="{58B80E4E-BEA6-4CB8-A14B-CDC4D71C3AD5}" destId="{EC3A80D5-4B3F-4993-88B4-C5FA4FD5FB1E}" srcOrd="0" destOrd="0" presId="urn:microsoft.com/office/officeart/2005/8/layout/orgChart1"/>
    <dgm:cxn modelId="{89F27784-A5CC-41A5-B6FA-52EC5A57D382}" type="presOf" srcId="{9E659D00-1101-4FA6-BAE3-77D8118A54AD}" destId="{65BB80B0-9EFE-43F9-8849-9C10A6498AFC}" srcOrd="1" destOrd="0" presId="urn:microsoft.com/office/officeart/2005/8/layout/orgChart1"/>
    <dgm:cxn modelId="{89460F48-D4C9-4158-A407-72C2E01DC481}" type="presOf" srcId="{E974E924-82F9-4080-B385-82894A775EED}" destId="{34637956-846D-43AC-BAE1-5BB39CB3BDF3}" srcOrd="1" destOrd="0" presId="urn:microsoft.com/office/officeart/2005/8/layout/orgChart1"/>
    <dgm:cxn modelId="{133310AD-9E19-401A-A05C-5B07DA772226}" type="presOf" srcId="{B01BD69C-72A3-4B71-89B5-465BDE81B793}" destId="{A2AF4FE3-AD0D-46A5-901F-3C0DD586C608}" srcOrd="0" destOrd="0" presId="urn:microsoft.com/office/officeart/2005/8/layout/orgChart1"/>
    <dgm:cxn modelId="{762EE834-8649-48B4-AC93-06E6A9F50047}" srcId="{58B80E4E-BEA6-4CB8-A14B-CDC4D71C3AD5}" destId="{9FFB408A-644A-4ABC-B259-30AD4F819248}" srcOrd="2" destOrd="0" parTransId="{3F76F56B-C2EA-4843-99AD-2E019B691498}" sibTransId="{FC181B8B-686D-4756-86D9-DD58DE716312}"/>
    <dgm:cxn modelId="{56EFEA8F-9FDA-46C2-B45F-08258319DB5E}" type="presOf" srcId="{9E659D00-1101-4FA6-BAE3-77D8118A54AD}" destId="{DD693995-BA1F-4B4E-B50A-381FB5258383}" srcOrd="0" destOrd="0" presId="urn:microsoft.com/office/officeart/2005/8/layout/orgChart1"/>
    <dgm:cxn modelId="{4597F21F-2CF3-4E43-9746-3032334571AC}" type="presOf" srcId="{FC7EE5CE-AC63-4703-96B8-7810AF2C1492}" destId="{C94D4ACB-6E11-40C3-A305-A23C8DA0AC66}" srcOrd="1" destOrd="0" presId="urn:microsoft.com/office/officeart/2005/8/layout/orgChart1"/>
    <dgm:cxn modelId="{8ACEF9F9-3241-483F-A850-07CE0A9A5D0E}" srcId="{C607627F-1B4B-4FED-B8A6-FCEDCD97A7C0}" destId="{B01BD69C-72A3-4B71-89B5-465BDE81B793}" srcOrd="0" destOrd="0" parTransId="{A95C4AFA-5275-48A3-ADD0-D767C3296A94}" sibTransId="{5EE2A025-C646-43C0-935C-3946454A1086}"/>
    <dgm:cxn modelId="{3B8D4137-A93F-4995-92CE-32010B0A8A99}" type="presOf" srcId="{B01BD69C-72A3-4B71-89B5-465BDE81B793}" destId="{A12F250B-27F4-459B-82C3-F54B0CFB3489}" srcOrd="1" destOrd="0" presId="urn:microsoft.com/office/officeart/2005/8/layout/orgChart1"/>
    <dgm:cxn modelId="{97F35815-96D9-43B6-862F-4965833E80D7}" type="presOf" srcId="{C607627F-1B4B-4FED-B8A6-FCEDCD97A7C0}" destId="{0B80E2D7-9E28-4FA4-B00B-1C009CF042D1}" srcOrd="1" destOrd="0" presId="urn:microsoft.com/office/officeart/2005/8/layout/orgChart1"/>
    <dgm:cxn modelId="{FE5CED2D-BAA4-4860-93E6-E0A226C486F8}" type="presOf" srcId="{A95C4AFA-5275-48A3-ADD0-D767C3296A94}" destId="{DB3E04CF-4B38-48D6-9BA7-7A998540B593}" srcOrd="0" destOrd="0" presId="urn:microsoft.com/office/officeart/2005/8/layout/orgChart1"/>
    <dgm:cxn modelId="{7723805E-AD85-4296-A5E4-A7FE0EEDDC11}" srcId="{E974E924-82F9-4080-B385-82894A775EED}" destId="{C607627F-1B4B-4FED-B8A6-FCEDCD97A7C0}" srcOrd="0" destOrd="0" parTransId="{CD9B2B3A-65CF-4131-BF4F-4032EE10FA90}" sibTransId="{73A7A104-F6F2-4C86-BDB6-0EC92EC34494}"/>
    <dgm:cxn modelId="{219682C7-7956-415E-B58A-A36F895A9D2C}" srcId="{58B80E4E-BEA6-4CB8-A14B-CDC4D71C3AD5}" destId="{2608C536-49C5-4345-AFA0-27DA382E225F}" srcOrd="0" destOrd="0" parTransId="{2198FF3C-6EB8-42AD-B12D-0724D5558C08}" sibTransId="{06029D2B-4AFA-4605-A402-8F79AAA50B9E}"/>
    <dgm:cxn modelId="{A85DF95C-84F7-4E15-BC3E-A59A987D4138}" type="presOf" srcId="{CD9B2B3A-65CF-4131-BF4F-4032EE10FA90}" destId="{001B9852-1688-4809-AE0D-D70C5A3D2AE9}" srcOrd="0" destOrd="0" presId="urn:microsoft.com/office/officeart/2005/8/layout/orgChart1"/>
    <dgm:cxn modelId="{6BB63009-9D6A-4276-A7A9-29DD6149B36C}" type="presOf" srcId="{58B80E4E-BEA6-4CB8-A14B-CDC4D71C3AD5}" destId="{0EE35323-FBDB-4548-813F-5B15CFFFC1D1}" srcOrd="1" destOrd="0" presId="urn:microsoft.com/office/officeart/2005/8/layout/orgChart1"/>
    <dgm:cxn modelId="{3B39053E-3964-4416-8C70-4DE295C0FAEB}" srcId="{D38A6676-AC57-40E6-81A9-1668C5781B17}" destId="{58B80E4E-BEA6-4CB8-A14B-CDC4D71C3AD5}" srcOrd="0" destOrd="0" parTransId="{F5480914-1D9D-4BBC-B66A-3B37DD47F3A3}" sibTransId="{3EDAD074-F598-46ED-9396-29353EE363DE}"/>
    <dgm:cxn modelId="{4906A8C3-A690-4BC2-A3B9-AB2EBF4C0128}" type="presOf" srcId="{C607627F-1B4B-4FED-B8A6-FCEDCD97A7C0}" destId="{8E7C104F-70D9-4388-8450-0950F86B9395}" srcOrd="0" destOrd="0" presId="urn:microsoft.com/office/officeart/2005/8/layout/orgChart1"/>
    <dgm:cxn modelId="{8C8CCCC8-65F4-4BBC-89AC-497F4F67C8F4}" type="presOf" srcId="{9FFB408A-644A-4ABC-B259-30AD4F819248}" destId="{A9C57181-68E8-4466-B09D-8A771E47AA5F}" srcOrd="1" destOrd="0" presId="urn:microsoft.com/office/officeart/2005/8/layout/orgChart1"/>
    <dgm:cxn modelId="{06324571-3DB6-485D-98BF-1928072AE1DA}" type="presOf" srcId="{9C8869AA-0667-4F61-86CD-C5B1AAFBCBEA}" destId="{9830833B-183A-421D-BDCD-4393980A2350}" srcOrd="0" destOrd="0" presId="urn:microsoft.com/office/officeart/2005/8/layout/orgChart1"/>
    <dgm:cxn modelId="{B5EF2355-981B-45A6-87C1-FF16CAE727FE}" srcId="{E7F4AC68-4654-4DEF-8B3F-E46207345193}" destId="{9E659D00-1101-4FA6-BAE3-77D8118A54AD}" srcOrd="0" destOrd="0" parTransId="{4E86DF9E-1C5D-4AD5-80DE-73EBEACAC99D}" sibTransId="{5B9F6F7B-8230-40AA-9800-FFB678C609A8}"/>
    <dgm:cxn modelId="{82467A24-5600-464E-98F7-E00DDB3454D8}" type="presOf" srcId="{2608C536-49C5-4345-AFA0-27DA382E225F}" destId="{9E3987C2-5CD0-491B-85B5-BB4AC66226B8}" srcOrd="1" destOrd="0" presId="urn:microsoft.com/office/officeart/2005/8/layout/orgChart1"/>
    <dgm:cxn modelId="{7D859BD8-284F-4A1B-A8EE-4E3DEF0BFAD4}" type="presOf" srcId="{3F76F56B-C2EA-4843-99AD-2E019B691498}" destId="{1155D239-7337-420E-BA4B-61F6F5FA0EBE}" srcOrd="0" destOrd="0" presId="urn:microsoft.com/office/officeart/2005/8/layout/orgChart1"/>
    <dgm:cxn modelId="{9B42408A-9007-4DCD-9A73-DBF2131597BC}" type="presOf" srcId="{D38A6676-AC57-40E6-81A9-1668C5781B17}" destId="{BA001976-8A12-488D-88B6-7CC64225DBCE}" srcOrd="0" destOrd="0" presId="urn:microsoft.com/office/officeart/2005/8/layout/orgChart1"/>
    <dgm:cxn modelId="{5BEB0B57-61F5-4C77-990B-A0802024CEBF}" srcId="{E974E924-82F9-4080-B385-82894A775EED}" destId="{E7F4AC68-4654-4DEF-8B3F-E46207345193}" srcOrd="1" destOrd="0" parTransId="{CA1BB557-A580-488C-98AA-E5D7B28A3118}" sibTransId="{493D1631-9787-4B18-95BE-5B4CD3B4638C}"/>
    <dgm:cxn modelId="{147EA69C-BCD1-4469-BC58-A3D57DDB2CAF}" srcId="{58B80E4E-BEA6-4CB8-A14B-CDC4D71C3AD5}" destId="{E974E924-82F9-4080-B385-82894A775EED}" srcOrd="1" destOrd="0" parTransId="{9C8869AA-0667-4F61-86CD-C5B1AAFBCBEA}" sibTransId="{64A8728A-EF03-40DC-AC90-6AAA2813F906}"/>
    <dgm:cxn modelId="{89627BC1-4989-4BA7-9601-15BD7741F743}" type="presParOf" srcId="{BA001976-8A12-488D-88B6-7CC64225DBCE}" destId="{62D27023-0D1E-4000-966B-2C8CE9EEC94F}" srcOrd="0" destOrd="0" presId="urn:microsoft.com/office/officeart/2005/8/layout/orgChart1"/>
    <dgm:cxn modelId="{931C61B5-DA51-4D74-B87F-FE76034282E5}" type="presParOf" srcId="{62D27023-0D1E-4000-966B-2C8CE9EEC94F}" destId="{286CE96F-C17B-438C-9144-9F3FB4FD62EC}" srcOrd="0" destOrd="0" presId="urn:microsoft.com/office/officeart/2005/8/layout/orgChart1"/>
    <dgm:cxn modelId="{1500DF83-FB16-415F-87E8-D1946DB5E0ED}" type="presParOf" srcId="{286CE96F-C17B-438C-9144-9F3FB4FD62EC}" destId="{EC3A80D5-4B3F-4993-88B4-C5FA4FD5FB1E}" srcOrd="0" destOrd="0" presId="urn:microsoft.com/office/officeart/2005/8/layout/orgChart1"/>
    <dgm:cxn modelId="{FF0450B9-0606-4810-8E27-4E4617B2A7EE}" type="presParOf" srcId="{286CE96F-C17B-438C-9144-9F3FB4FD62EC}" destId="{0EE35323-FBDB-4548-813F-5B15CFFFC1D1}" srcOrd="1" destOrd="0" presId="urn:microsoft.com/office/officeart/2005/8/layout/orgChart1"/>
    <dgm:cxn modelId="{715FC7FC-EBDC-4F85-8C4D-2AB183D0258E}" type="presParOf" srcId="{62D27023-0D1E-4000-966B-2C8CE9EEC94F}" destId="{73CC7BA2-701E-4BEF-A4CA-8B5AB7605392}" srcOrd="1" destOrd="0" presId="urn:microsoft.com/office/officeart/2005/8/layout/orgChart1"/>
    <dgm:cxn modelId="{E35EFA71-8F37-4922-BBAD-53A0D6CC29EC}" type="presParOf" srcId="{73CC7BA2-701E-4BEF-A4CA-8B5AB7605392}" destId="{C537314C-FCE4-4315-B07E-EBD535274634}" srcOrd="0" destOrd="0" presId="urn:microsoft.com/office/officeart/2005/8/layout/orgChart1"/>
    <dgm:cxn modelId="{B7536044-77A2-4E02-88D8-3EA5198817E9}" type="presParOf" srcId="{73CC7BA2-701E-4BEF-A4CA-8B5AB7605392}" destId="{77A7948E-9999-4E8A-B3A4-FDE56DD6B13B}" srcOrd="1" destOrd="0" presId="urn:microsoft.com/office/officeart/2005/8/layout/orgChart1"/>
    <dgm:cxn modelId="{A3D53B28-86F0-4109-A2B2-AA43E093A42F}" type="presParOf" srcId="{77A7948E-9999-4E8A-B3A4-FDE56DD6B13B}" destId="{9CDC39AF-0E79-4D02-B67A-42BEE57B7B80}" srcOrd="0" destOrd="0" presId="urn:microsoft.com/office/officeart/2005/8/layout/orgChart1"/>
    <dgm:cxn modelId="{F258DF20-DA1A-4DFF-9E63-CAC5CEC352C5}" type="presParOf" srcId="{9CDC39AF-0E79-4D02-B67A-42BEE57B7B80}" destId="{C25DDC9C-CEAE-4D5F-9191-A8E43B73DBAA}" srcOrd="0" destOrd="0" presId="urn:microsoft.com/office/officeart/2005/8/layout/orgChart1"/>
    <dgm:cxn modelId="{AAA51A46-F912-448E-AF75-441DA6D6075B}" type="presParOf" srcId="{9CDC39AF-0E79-4D02-B67A-42BEE57B7B80}" destId="{9E3987C2-5CD0-491B-85B5-BB4AC66226B8}" srcOrd="1" destOrd="0" presId="urn:microsoft.com/office/officeart/2005/8/layout/orgChart1"/>
    <dgm:cxn modelId="{1AEBD413-9CA6-4C4F-A359-57065B7ACBD5}" type="presParOf" srcId="{77A7948E-9999-4E8A-B3A4-FDE56DD6B13B}" destId="{A2DBCED7-165E-4D32-A4D5-2FD9868EC07C}" srcOrd="1" destOrd="0" presId="urn:microsoft.com/office/officeart/2005/8/layout/orgChart1"/>
    <dgm:cxn modelId="{9F746805-42DC-465D-94DC-8F60FA830572}" type="presParOf" srcId="{77A7948E-9999-4E8A-B3A4-FDE56DD6B13B}" destId="{A49B7F66-879B-44D1-ACB6-3DCF681C66AB}" srcOrd="2" destOrd="0" presId="urn:microsoft.com/office/officeart/2005/8/layout/orgChart1"/>
    <dgm:cxn modelId="{F2BC126B-9FC5-4088-9601-B2750CDFB92B}" type="presParOf" srcId="{73CC7BA2-701E-4BEF-A4CA-8B5AB7605392}" destId="{9830833B-183A-421D-BDCD-4393980A2350}" srcOrd="2" destOrd="0" presId="urn:microsoft.com/office/officeart/2005/8/layout/orgChart1"/>
    <dgm:cxn modelId="{8A731EA5-5780-4EA0-85D0-66A3FD5D1CEC}" type="presParOf" srcId="{73CC7BA2-701E-4BEF-A4CA-8B5AB7605392}" destId="{A1AA59C7-E40A-4FF4-9465-A540D612B816}" srcOrd="3" destOrd="0" presId="urn:microsoft.com/office/officeart/2005/8/layout/orgChart1"/>
    <dgm:cxn modelId="{697EC79E-E3D9-45E1-A5F9-3BBD329FFFF3}" type="presParOf" srcId="{A1AA59C7-E40A-4FF4-9465-A540D612B816}" destId="{70FC6ADD-4321-4170-B7AB-8B550391424C}" srcOrd="0" destOrd="0" presId="urn:microsoft.com/office/officeart/2005/8/layout/orgChart1"/>
    <dgm:cxn modelId="{B029F050-712C-48A1-861B-C684D3C19C8F}" type="presParOf" srcId="{70FC6ADD-4321-4170-B7AB-8B550391424C}" destId="{6B893CB9-31AC-404D-A9BB-EE064D61597B}" srcOrd="0" destOrd="0" presId="urn:microsoft.com/office/officeart/2005/8/layout/orgChart1"/>
    <dgm:cxn modelId="{5BB669D4-04A0-4DE7-8D1A-0D9D3008F1FF}" type="presParOf" srcId="{70FC6ADD-4321-4170-B7AB-8B550391424C}" destId="{34637956-846D-43AC-BAE1-5BB39CB3BDF3}" srcOrd="1" destOrd="0" presId="urn:microsoft.com/office/officeart/2005/8/layout/orgChart1"/>
    <dgm:cxn modelId="{9C58B553-68C8-423F-98DD-C13C93697A20}" type="presParOf" srcId="{A1AA59C7-E40A-4FF4-9465-A540D612B816}" destId="{D25B82B1-94A8-4546-A4D4-441E8747915A}" srcOrd="1" destOrd="0" presId="urn:microsoft.com/office/officeart/2005/8/layout/orgChart1"/>
    <dgm:cxn modelId="{9E45C03E-1E13-4016-98DF-929F3F3EAA08}" type="presParOf" srcId="{D25B82B1-94A8-4546-A4D4-441E8747915A}" destId="{001B9852-1688-4809-AE0D-D70C5A3D2AE9}" srcOrd="0" destOrd="0" presId="urn:microsoft.com/office/officeart/2005/8/layout/orgChart1"/>
    <dgm:cxn modelId="{D264A0C2-3E90-46E4-AF63-EBC7E4EDFDC0}" type="presParOf" srcId="{D25B82B1-94A8-4546-A4D4-441E8747915A}" destId="{CCB1204D-1600-4EB2-9058-1F994369E2D4}" srcOrd="1" destOrd="0" presId="urn:microsoft.com/office/officeart/2005/8/layout/orgChart1"/>
    <dgm:cxn modelId="{612343D9-52D1-49F9-9C66-D03408A1EB16}" type="presParOf" srcId="{CCB1204D-1600-4EB2-9058-1F994369E2D4}" destId="{F9D8CDD4-7146-4A02-914A-9E1504BE1C75}" srcOrd="0" destOrd="0" presId="urn:microsoft.com/office/officeart/2005/8/layout/orgChart1"/>
    <dgm:cxn modelId="{56D45F99-D828-4A67-9E04-2AD362F28984}" type="presParOf" srcId="{F9D8CDD4-7146-4A02-914A-9E1504BE1C75}" destId="{8E7C104F-70D9-4388-8450-0950F86B9395}" srcOrd="0" destOrd="0" presId="urn:microsoft.com/office/officeart/2005/8/layout/orgChart1"/>
    <dgm:cxn modelId="{75B9CA52-013B-47E8-B10B-833FF366B6BC}" type="presParOf" srcId="{F9D8CDD4-7146-4A02-914A-9E1504BE1C75}" destId="{0B80E2D7-9E28-4FA4-B00B-1C009CF042D1}" srcOrd="1" destOrd="0" presId="urn:microsoft.com/office/officeart/2005/8/layout/orgChart1"/>
    <dgm:cxn modelId="{02117F90-4EAF-4D5F-BF46-16A442D0530D}" type="presParOf" srcId="{CCB1204D-1600-4EB2-9058-1F994369E2D4}" destId="{BA211A70-3239-4713-84C3-C7CA37548CD7}" srcOrd="1" destOrd="0" presId="urn:microsoft.com/office/officeart/2005/8/layout/orgChart1"/>
    <dgm:cxn modelId="{2A11C14F-6B96-4F86-9D92-020F930F4EAD}" type="presParOf" srcId="{BA211A70-3239-4713-84C3-C7CA37548CD7}" destId="{DB3E04CF-4B38-48D6-9BA7-7A998540B593}" srcOrd="0" destOrd="0" presId="urn:microsoft.com/office/officeart/2005/8/layout/orgChart1"/>
    <dgm:cxn modelId="{E741CC6E-CD12-4A69-8031-83CEA3D21B55}" type="presParOf" srcId="{BA211A70-3239-4713-84C3-C7CA37548CD7}" destId="{99E7E054-AD8C-4B51-92EE-B14CB838891A}" srcOrd="1" destOrd="0" presId="urn:microsoft.com/office/officeart/2005/8/layout/orgChart1"/>
    <dgm:cxn modelId="{A165A037-0549-40DF-87CD-FC7C0784E3D2}" type="presParOf" srcId="{99E7E054-AD8C-4B51-92EE-B14CB838891A}" destId="{4322D520-9302-4061-A8EC-17AA8A999DA5}" srcOrd="0" destOrd="0" presId="urn:microsoft.com/office/officeart/2005/8/layout/orgChart1"/>
    <dgm:cxn modelId="{A9EFF546-E285-441E-92FB-F0274AF906AA}" type="presParOf" srcId="{4322D520-9302-4061-A8EC-17AA8A999DA5}" destId="{A2AF4FE3-AD0D-46A5-901F-3C0DD586C608}" srcOrd="0" destOrd="0" presId="urn:microsoft.com/office/officeart/2005/8/layout/orgChart1"/>
    <dgm:cxn modelId="{0CE5B5C0-B761-4A5E-9C9E-98B1FA583A1B}" type="presParOf" srcId="{4322D520-9302-4061-A8EC-17AA8A999DA5}" destId="{A12F250B-27F4-459B-82C3-F54B0CFB3489}" srcOrd="1" destOrd="0" presId="urn:microsoft.com/office/officeart/2005/8/layout/orgChart1"/>
    <dgm:cxn modelId="{2E5081F9-5599-410C-8D00-FDFBC0205B94}" type="presParOf" srcId="{99E7E054-AD8C-4B51-92EE-B14CB838891A}" destId="{B01701C2-F3BA-4007-9D99-6D77525AE2AB}" srcOrd="1" destOrd="0" presId="urn:microsoft.com/office/officeart/2005/8/layout/orgChart1"/>
    <dgm:cxn modelId="{5F889275-EACB-44B4-98A6-540DCB5EC6FC}" type="presParOf" srcId="{99E7E054-AD8C-4B51-92EE-B14CB838891A}" destId="{DFCCA8D8-5619-451A-A656-2849D7FEC88B}" srcOrd="2" destOrd="0" presId="urn:microsoft.com/office/officeart/2005/8/layout/orgChart1"/>
    <dgm:cxn modelId="{B04F3038-AC82-4EC3-8CC2-57F9AD36F923}" type="presParOf" srcId="{CCB1204D-1600-4EB2-9058-1F994369E2D4}" destId="{B2DCDDA3-CF09-42C8-B82B-37B5437572F8}" srcOrd="2" destOrd="0" presId="urn:microsoft.com/office/officeart/2005/8/layout/orgChart1"/>
    <dgm:cxn modelId="{57358EDF-46D0-41A8-A620-9F2C12A6A1E0}" type="presParOf" srcId="{D25B82B1-94A8-4546-A4D4-441E8747915A}" destId="{D61FC1A5-1A0F-430A-83DF-B5BFCBBA71EB}" srcOrd="2" destOrd="0" presId="urn:microsoft.com/office/officeart/2005/8/layout/orgChart1"/>
    <dgm:cxn modelId="{AB566CEB-4B4B-42D0-9C93-6030D8636A04}" type="presParOf" srcId="{D25B82B1-94A8-4546-A4D4-441E8747915A}" destId="{7BF68088-AD5A-4FFE-8D62-C64DE37FA3A6}" srcOrd="3" destOrd="0" presId="urn:microsoft.com/office/officeart/2005/8/layout/orgChart1"/>
    <dgm:cxn modelId="{8676AFDE-ADBA-491C-9ED6-66C59F1872BE}" type="presParOf" srcId="{7BF68088-AD5A-4FFE-8D62-C64DE37FA3A6}" destId="{A820FE10-9F4B-4B12-8948-8E465F45684B}" srcOrd="0" destOrd="0" presId="urn:microsoft.com/office/officeart/2005/8/layout/orgChart1"/>
    <dgm:cxn modelId="{D2125495-7D26-4D91-8C3B-E2A5980AF26F}" type="presParOf" srcId="{A820FE10-9F4B-4B12-8948-8E465F45684B}" destId="{406D1771-192E-4123-B53C-2B115327CF38}" srcOrd="0" destOrd="0" presId="urn:microsoft.com/office/officeart/2005/8/layout/orgChart1"/>
    <dgm:cxn modelId="{1C8AD115-CC2E-4369-A29A-7250B24A5C7D}" type="presParOf" srcId="{A820FE10-9F4B-4B12-8948-8E465F45684B}" destId="{4B8800BE-92A8-44F4-AD85-C51F37CBC8B1}" srcOrd="1" destOrd="0" presId="urn:microsoft.com/office/officeart/2005/8/layout/orgChart1"/>
    <dgm:cxn modelId="{44190E6A-E49F-4453-8D92-703CD7BB00EF}" type="presParOf" srcId="{7BF68088-AD5A-4FFE-8D62-C64DE37FA3A6}" destId="{49003D8B-377B-4438-9F9E-078FCBCD32C5}" srcOrd="1" destOrd="0" presId="urn:microsoft.com/office/officeart/2005/8/layout/orgChart1"/>
    <dgm:cxn modelId="{83E285F9-1F4A-40F0-9E55-542827A80B97}" type="presParOf" srcId="{49003D8B-377B-4438-9F9E-078FCBCD32C5}" destId="{A7EBC436-B06D-490D-8D85-52A46C721C2B}" srcOrd="0" destOrd="0" presId="urn:microsoft.com/office/officeart/2005/8/layout/orgChart1"/>
    <dgm:cxn modelId="{74360033-EB04-45EE-9D6D-E95CA3CF78B7}" type="presParOf" srcId="{49003D8B-377B-4438-9F9E-078FCBCD32C5}" destId="{1F2954BA-4200-4FF4-B0E0-99E64C4B5337}" srcOrd="1" destOrd="0" presId="urn:microsoft.com/office/officeart/2005/8/layout/orgChart1"/>
    <dgm:cxn modelId="{E4447B82-21BC-4F95-AB33-C89BFDC3F49F}" type="presParOf" srcId="{1F2954BA-4200-4FF4-B0E0-99E64C4B5337}" destId="{57FBC6F0-38A0-4338-93CB-7CC717F14D32}" srcOrd="0" destOrd="0" presId="urn:microsoft.com/office/officeart/2005/8/layout/orgChart1"/>
    <dgm:cxn modelId="{1E3A418C-72FB-49AF-81CF-D38E8B8F9D07}" type="presParOf" srcId="{57FBC6F0-38A0-4338-93CB-7CC717F14D32}" destId="{DD693995-BA1F-4B4E-B50A-381FB5258383}" srcOrd="0" destOrd="0" presId="urn:microsoft.com/office/officeart/2005/8/layout/orgChart1"/>
    <dgm:cxn modelId="{8E955FB5-CFE6-407B-83E2-81592C68C4B1}" type="presParOf" srcId="{57FBC6F0-38A0-4338-93CB-7CC717F14D32}" destId="{65BB80B0-9EFE-43F9-8849-9C10A6498AFC}" srcOrd="1" destOrd="0" presId="urn:microsoft.com/office/officeart/2005/8/layout/orgChart1"/>
    <dgm:cxn modelId="{9A724FCB-94C2-4751-BB4C-177D00BC989C}" type="presParOf" srcId="{1F2954BA-4200-4FF4-B0E0-99E64C4B5337}" destId="{A5974EED-3ACC-46F5-83CE-A2F53FB93F1F}" srcOrd="1" destOrd="0" presId="urn:microsoft.com/office/officeart/2005/8/layout/orgChart1"/>
    <dgm:cxn modelId="{B4404566-98FC-4C8C-B0EF-4685607BC70A}" type="presParOf" srcId="{1F2954BA-4200-4FF4-B0E0-99E64C4B5337}" destId="{D8EB5E05-C6E7-4779-A0A3-8018E5B25D5D}" srcOrd="2" destOrd="0" presId="urn:microsoft.com/office/officeart/2005/8/layout/orgChart1"/>
    <dgm:cxn modelId="{1DD02355-11EB-4DA9-BE35-ADADD558CE7A}" type="presParOf" srcId="{49003D8B-377B-4438-9F9E-078FCBCD32C5}" destId="{828923F8-D5D3-4A8F-A34C-A6DF30DEE04B}" srcOrd="2" destOrd="0" presId="urn:microsoft.com/office/officeart/2005/8/layout/orgChart1"/>
    <dgm:cxn modelId="{2B3375F1-CFBC-4183-A652-BC176BF0330E}" type="presParOf" srcId="{49003D8B-377B-4438-9F9E-078FCBCD32C5}" destId="{1BECE136-43DF-4956-AA68-F5FBC742B2A0}" srcOrd="3" destOrd="0" presId="urn:microsoft.com/office/officeart/2005/8/layout/orgChart1"/>
    <dgm:cxn modelId="{52368610-1D19-4902-8FB3-91CFDD4CDBB4}" type="presParOf" srcId="{1BECE136-43DF-4956-AA68-F5FBC742B2A0}" destId="{F657FBC4-C719-4C82-8F4A-B541228E7E91}" srcOrd="0" destOrd="0" presId="urn:microsoft.com/office/officeart/2005/8/layout/orgChart1"/>
    <dgm:cxn modelId="{870F9A01-D188-4691-B127-7C10A37B401C}" type="presParOf" srcId="{F657FBC4-C719-4C82-8F4A-B541228E7E91}" destId="{B469A746-3AC4-4864-8523-BADD5E4C9506}" srcOrd="0" destOrd="0" presId="urn:microsoft.com/office/officeart/2005/8/layout/orgChart1"/>
    <dgm:cxn modelId="{7638BE3C-229B-4953-9378-581360E76DF4}" type="presParOf" srcId="{F657FBC4-C719-4C82-8F4A-B541228E7E91}" destId="{C94D4ACB-6E11-40C3-A305-A23C8DA0AC66}" srcOrd="1" destOrd="0" presId="urn:microsoft.com/office/officeart/2005/8/layout/orgChart1"/>
    <dgm:cxn modelId="{78C42E86-3E4E-4535-BE00-B8CFB837BDF3}" type="presParOf" srcId="{1BECE136-43DF-4956-AA68-F5FBC742B2A0}" destId="{385CEC74-1EAE-4C55-83A7-6B4375397AA5}" srcOrd="1" destOrd="0" presId="urn:microsoft.com/office/officeart/2005/8/layout/orgChart1"/>
    <dgm:cxn modelId="{CB9CBD1C-7E3E-45F7-BEA0-C8C1BF3A43D4}" type="presParOf" srcId="{1BECE136-43DF-4956-AA68-F5FBC742B2A0}" destId="{6A3B8425-5BBF-4CCD-AD19-3CBE8FC8D076}" srcOrd="2" destOrd="0" presId="urn:microsoft.com/office/officeart/2005/8/layout/orgChart1"/>
    <dgm:cxn modelId="{1AB8B081-2DD5-450A-A5F2-1E0FC47DFEFC}" type="presParOf" srcId="{7BF68088-AD5A-4FFE-8D62-C64DE37FA3A6}" destId="{10D88364-2848-4D30-A855-9437DF0CA0FC}" srcOrd="2" destOrd="0" presId="urn:microsoft.com/office/officeart/2005/8/layout/orgChart1"/>
    <dgm:cxn modelId="{615E23CC-2A7F-4E65-BA30-9C2E209DB524}" type="presParOf" srcId="{A1AA59C7-E40A-4FF4-9465-A540D612B816}" destId="{09742D13-286E-4835-875A-A27A0ED2EFB8}" srcOrd="2" destOrd="0" presId="urn:microsoft.com/office/officeart/2005/8/layout/orgChart1"/>
    <dgm:cxn modelId="{E0693CF2-3038-438B-B23B-92D41CD9B5C8}" type="presParOf" srcId="{73CC7BA2-701E-4BEF-A4CA-8B5AB7605392}" destId="{1155D239-7337-420E-BA4B-61F6F5FA0EBE}" srcOrd="4" destOrd="0" presId="urn:microsoft.com/office/officeart/2005/8/layout/orgChart1"/>
    <dgm:cxn modelId="{D0312906-2EB8-4DA2-8268-2656EA6466FA}" type="presParOf" srcId="{73CC7BA2-701E-4BEF-A4CA-8B5AB7605392}" destId="{6D888E13-5D2A-4DA0-BE32-617990451CD7}" srcOrd="5" destOrd="0" presId="urn:microsoft.com/office/officeart/2005/8/layout/orgChart1"/>
    <dgm:cxn modelId="{EF8437F5-D120-40AF-B265-3E0432897D86}" type="presParOf" srcId="{6D888E13-5D2A-4DA0-BE32-617990451CD7}" destId="{C152120A-C7B8-4D50-AE2D-628ED2B09245}" srcOrd="0" destOrd="0" presId="urn:microsoft.com/office/officeart/2005/8/layout/orgChart1"/>
    <dgm:cxn modelId="{FAB95101-3C23-46B7-A225-D0028F182B01}" type="presParOf" srcId="{C152120A-C7B8-4D50-AE2D-628ED2B09245}" destId="{578BA0E1-868B-43C4-82AE-37194A8BC06E}" srcOrd="0" destOrd="0" presId="urn:microsoft.com/office/officeart/2005/8/layout/orgChart1"/>
    <dgm:cxn modelId="{55FA5C77-3BBA-4180-899E-C6822B45F2E6}" type="presParOf" srcId="{C152120A-C7B8-4D50-AE2D-628ED2B09245}" destId="{A9C57181-68E8-4466-B09D-8A771E47AA5F}" srcOrd="1" destOrd="0" presId="urn:microsoft.com/office/officeart/2005/8/layout/orgChart1"/>
    <dgm:cxn modelId="{954A328A-A938-43FC-9A19-6E5FFAEDC956}" type="presParOf" srcId="{6D888E13-5D2A-4DA0-BE32-617990451CD7}" destId="{45E5C6CE-2112-4DBF-8ED2-D6D6145A0C3D}" srcOrd="1" destOrd="0" presId="urn:microsoft.com/office/officeart/2005/8/layout/orgChart1"/>
    <dgm:cxn modelId="{A30FED1C-256F-4F2E-A13A-1426ADDA55C7}" type="presParOf" srcId="{6D888E13-5D2A-4DA0-BE32-617990451CD7}" destId="{C65AB1FC-5585-43ED-8707-30163CEF2688}" srcOrd="2" destOrd="0" presId="urn:microsoft.com/office/officeart/2005/8/layout/orgChart1"/>
    <dgm:cxn modelId="{FC3C93BD-4112-495E-8A6F-5BE1AB5FEEE4}" type="presParOf" srcId="{62D27023-0D1E-4000-966B-2C8CE9EEC94F}" destId="{7C328981-C54B-45B1-95D6-4354BA355AF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54C799-479F-47D4-8D22-FED53E10EF9A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A7AAE96-FB53-4302-BDC9-7B1791CD60F9}">
      <dgm:prSet phldrT="[Text]" custT="1"/>
      <dgm:spPr/>
      <dgm:t>
        <a:bodyPr/>
        <a:lstStyle/>
        <a:p>
          <a:pPr>
            <a:lnSpc>
              <a:spcPts val="2400"/>
            </a:lnSpc>
          </a:pPr>
          <a:r>
            <a:rPr lang="en-US" sz="2500" b="1" dirty="0" smtClean="0"/>
            <a:t>Ionic monomers                       </a:t>
          </a:r>
          <a:r>
            <a:rPr lang="en-US" sz="2400" dirty="0" smtClean="0"/>
            <a:t>Salts of </a:t>
          </a:r>
          <a:endParaRPr lang="en-IN" sz="2400" dirty="0"/>
        </a:p>
      </dgm:t>
    </dgm:pt>
    <dgm:pt modelId="{1FA332EC-2FE3-49E2-BBEA-9AB29B266637}" type="parTrans" cxnId="{C73FA6AF-26AF-47E8-868C-D05D3AF7B452}">
      <dgm:prSet/>
      <dgm:spPr/>
      <dgm:t>
        <a:bodyPr/>
        <a:lstStyle/>
        <a:p>
          <a:endParaRPr lang="en-IN"/>
        </a:p>
      </dgm:t>
    </dgm:pt>
    <dgm:pt modelId="{046464B2-8AD8-498A-9628-F18511CBF458}" type="sibTrans" cxnId="{C73FA6AF-26AF-47E8-868C-D05D3AF7B452}">
      <dgm:prSet/>
      <dgm:spPr/>
      <dgm:t>
        <a:bodyPr/>
        <a:lstStyle/>
        <a:p>
          <a:endParaRPr lang="en-IN"/>
        </a:p>
      </dgm:t>
    </dgm:pt>
    <dgm:pt modelId="{36D30E4F-6B59-4972-A760-2118B836D9A3}">
      <dgm:prSet phldrT="[Text]" phldr="1"/>
      <dgm:spPr/>
      <dgm:t>
        <a:bodyPr/>
        <a:lstStyle/>
        <a:p>
          <a:pPr>
            <a:lnSpc>
              <a:spcPct val="90000"/>
            </a:lnSpc>
          </a:pPr>
          <a:endParaRPr lang="en-IN" sz="2000"/>
        </a:p>
      </dgm:t>
    </dgm:pt>
    <dgm:pt modelId="{CC2E26FB-B55E-4DC6-A700-245AA99F392E}" type="parTrans" cxnId="{93296596-73F1-4347-9C2E-813729D2A618}">
      <dgm:prSet/>
      <dgm:spPr/>
      <dgm:t>
        <a:bodyPr/>
        <a:lstStyle/>
        <a:p>
          <a:endParaRPr lang="en-IN"/>
        </a:p>
      </dgm:t>
    </dgm:pt>
    <dgm:pt modelId="{C6E00559-B904-495C-9C10-AC43C411CD50}" type="sibTrans" cxnId="{93296596-73F1-4347-9C2E-813729D2A618}">
      <dgm:prSet/>
      <dgm:spPr/>
      <dgm:t>
        <a:bodyPr/>
        <a:lstStyle/>
        <a:p>
          <a:endParaRPr lang="en-IN"/>
        </a:p>
      </dgm:t>
    </dgm:pt>
    <dgm:pt modelId="{A6A70900-834C-425A-BAE6-F7329905AA91}">
      <dgm:prSet phldrT="[Text]" custT="1"/>
      <dgm:spPr>
        <a:gradFill flip="none" rotWithShape="1">
          <a:gsLst>
            <a:gs pos="0">
              <a:schemeClr val="tx2">
                <a:lumMod val="5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2400" b="1" dirty="0" smtClean="0"/>
            <a:t>Ionic </a:t>
          </a:r>
          <a:r>
            <a:rPr lang="en-US" sz="2400" b="1" dirty="0" err="1" smtClean="0"/>
            <a:t>dimers</a:t>
          </a:r>
          <a:r>
            <a:rPr lang="en-US" sz="2400" b="1" dirty="0" smtClean="0"/>
            <a:t>               </a:t>
          </a:r>
          <a:r>
            <a:rPr lang="en-US" sz="2400" b="0" dirty="0" smtClean="0"/>
            <a:t>Salts of</a:t>
          </a:r>
        </a:p>
        <a:p>
          <a:r>
            <a:rPr lang="en-US" sz="2400" b="0" dirty="0" smtClean="0"/>
            <a:t>  </a:t>
          </a:r>
          <a:r>
            <a:rPr lang="en-US" sz="2400" b="0" dirty="0" err="1" smtClean="0"/>
            <a:t>Ioxaglic</a:t>
          </a:r>
          <a:r>
            <a:rPr lang="en-US" sz="2400" b="0" dirty="0" smtClean="0"/>
            <a:t> acid.[</a:t>
          </a:r>
          <a:r>
            <a:rPr lang="en-US" sz="2400" b="0" dirty="0" err="1" smtClean="0"/>
            <a:t>Hexabrix</a:t>
          </a:r>
          <a:r>
            <a:rPr lang="en-US" sz="2400" b="0" dirty="0" smtClean="0"/>
            <a:t>]</a:t>
          </a:r>
        </a:p>
        <a:p>
          <a:r>
            <a:rPr lang="en-US" sz="2400" b="0" dirty="0" smtClean="0"/>
            <a:t>  </a:t>
          </a:r>
          <a:r>
            <a:rPr lang="en-US" sz="2400" b="0" dirty="0" err="1" smtClean="0"/>
            <a:t>Iocarmic</a:t>
          </a:r>
          <a:r>
            <a:rPr lang="en-US" sz="2400" b="0" dirty="0" smtClean="0"/>
            <a:t> acid.</a:t>
          </a:r>
          <a:endParaRPr lang="en-IN" sz="2400" b="0" dirty="0"/>
        </a:p>
      </dgm:t>
    </dgm:pt>
    <dgm:pt modelId="{D8D73782-AAE5-400E-A43F-3272E940C098}" type="parTrans" cxnId="{615C1C07-7851-4335-9074-2C3BD69DCF46}">
      <dgm:prSet/>
      <dgm:spPr/>
      <dgm:t>
        <a:bodyPr/>
        <a:lstStyle/>
        <a:p>
          <a:endParaRPr lang="en-IN"/>
        </a:p>
      </dgm:t>
    </dgm:pt>
    <dgm:pt modelId="{7982213D-49AF-4DAF-9577-EED1B4C42A89}" type="sibTrans" cxnId="{615C1C07-7851-4335-9074-2C3BD69DCF46}">
      <dgm:prSet/>
      <dgm:spPr/>
      <dgm:t>
        <a:bodyPr/>
        <a:lstStyle/>
        <a:p>
          <a:endParaRPr lang="en-IN"/>
        </a:p>
      </dgm:t>
    </dgm:pt>
    <dgm:pt modelId="{1219F9F3-A447-4D25-A07E-5E5595D28FCB}">
      <dgm:prSet phldrT="[Text]" phldr="1"/>
      <dgm:spPr>
        <a:gradFill flip="none" rotWithShape="1">
          <a:gsLst>
            <a:gs pos="0">
              <a:schemeClr val="tx2">
                <a:lumMod val="5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endParaRPr lang="en-IN" sz="3000" dirty="0"/>
        </a:p>
      </dgm:t>
    </dgm:pt>
    <dgm:pt modelId="{12737763-E62A-46F0-AEB1-A52E3A8F003C}" type="parTrans" cxnId="{67A25E18-C7B7-48C6-8621-503F15B2F023}">
      <dgm:prSet/>
      <dgm:spPr/>
      <dgm:t>
        <a:bodyPr/>
        <a:lstStyle/>
        <a:p>
          <a:endParaRPr lang="en-IN"/>
        </a:p>
      </dgm:t>
    </dgm:pt>
    <dgm:pt modelId="{83E26B74-93E3-45E9-BBFB-B7958A1B0034}" type="sibTrans" cxnId="{67A25E18-C7B7-48C6-8621-503F15B2F023}">
      <dgm:prSet/>
      <dgm:spPr/>
      <dgm:t>
        <a:bodyPr/>
        <a:lstStyle/>
        <a:p>
          <a:endParaRPr lang="en-IN"/>
        </a:p>
      </dgm:t>
    </dgm:pt>
    <dgm:pt modelId="{B7B73E30-696D-4D5B-8993-2E83809B9643}">
      <dgm:prSet phldrT="[Text]" custT="1"/>
      <dgm:spPr>
        <a:gradFill flip="none" rotWithShape="1">
          <a:gsLst>
            <a:gs pos="0">
              <a:schemeClr val="tx2">
                <a:lumMod val="5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pPr algn="l">
            <a:lnSpc>
              <a:spcPts val="2300"/>
            </a:lnSpc>
          </a:pPr>
          <a:r>
            <a:rPr lang="en-US" sz="2400" b="1" dirty="0" smtClean="0"/>
            <a:t>Non-ionic monomers</a:t>
          </a:r>
        </a:p>
        <a:p>
          <a:pPr algn="l">
            <a:lnSpc>
              <a:spcPts val="2300"/>
            </a:lnSpc>
          </a:pPr>
          <a:r>
            <a:rPr lang="en-US" sz="2400" b="0" dirty="0" err="1" smtClean="0"/>
            <a:t>Iohexol</a:t>
          </a:r>
          <a:r>
            <a:rPr lang="en-US" sz="2400" b="0" dirty="0" smtClean="0"/>
            <a:t>.[</a:t>
          </a:r>
          <a:r>
            <a:rPr lang="en-US" sz="2400" b="0" dirty="0" err="1" smtClean="0"/>
            <a:t>Omnipaque</a:t>
          </a:r>
          <a:r>
            <a:rPr lang="en-US" sz="2400" b="0" dirty="0" smtClean="0"/>
            <a:t>]</a:t>
          </a:r>
        </a:p>
        <a:p>
          <a:pPr algn="l">
            <a:lnSpc>
              <a:spcPts val="2300"/>
            </a:lnSpc>
          </a:pPr>
          <a:r>
            <a:rPr lang="en-US" sz="2400" b="0" dirty="0" err="1" smtClean="0"/>
            <a:t>Iopamido</a:t>
          </a:r>
          <a:r>
            <a:rPr lang="en-US" sz="2400" b="0" dirty="0" smtClean="0"/>
            <a:t>.[</a:t>
          </a:r>
          <a:r>
            <a:rPr lang="en-US" sz="2400" b="0" dirty="0" err="1" smtClean="0"/>
            <a:t>Iopamiro</a:t>
          </a:r>
          <a:r>
            <a:rPr lang="en-US" sz="2400" b="0" dirty="0" smtClean="0"/>
            <a:t>]</a:t>
          </a:r>
        </a:p>
        <a:p>
          <a:pPr algn="l">
            <a:lnSpc>
              <a:spcPts val="2300"/>
            </a:lnSpc>
          </a:pPr>
          <a:r>
            <a:rPr lang="en-US" sz="2400" b="0" dirty="0" err="1" smtClean="0"/>
            <a:t>Ioversol</a:t>
          </a:r>
          <a:r>
            <a:rPr lang="en-US" sz="2400" b="0" dirty="0" smtClean="0"/>
            <a:t>.[</a:t>
          </a:r>
          <a:r>
            <a:rPr lang="en-US" sz="2400" b="0" dirty="0" err="1" smtClean="0"/>
            <a:t>Optiray</a:t>
          </a:r>
          <a:r>
            <a:rPr lang="en-US" sz="2400" b="0" dirty="0" smtClean="0"/>
            <a:t>]</a:t>
          </a:r>
        </a:p>
        <a:p>
          <a:pPr algn="l">
            <a:lnSpc>
              <a:spcPts val="2300"/>
            </a:lnSpc>
          </a:pPr>
          <a:r>
            <a:rPr lang="en-US" sz="2400" b="0" dirty="0" err="1" smtClean="0"/>
            <a:t>Iopromide</a:t>
          </a:r>
          <a:r>
            <a:rPr lang="en-US" sz="2400" b="0" dirty="0" smtClean="0"/>
            <a:t>.[</a:t>
          </a:r>
          <a:r>
            <a:rPr lang="en-US" sz="2400" b="0" dirty="0" err="1" smtClean="0"/>
            <a:t>Ultravist</a:t>
          </a:r>
          <a:r>
            <a:rPr lang="en-US" sz="2400" b="0" dirty="0" smtClean="0"/>
            <a:t>]</a:t>
          </a:r>
        </a:p>
        <a:p>
          <a:pPr algn="l">
            <a:lnSpc>
              <a:spcPts val="2500"/>
            </a:lnSpc>
          </a:pPr>
          <a:endParaRPr lang="en-US" sz="2400" b="0" dirty="0" smtClean="0"/>
        </a:p>
      </dgm:t>
    </dgm:pt>
    <dgm:pt modelId="{69BD01FE-2A66-4D0E-B8FD-E29D82A5E0CF}" type="parTrans" cxnId="{6F089042-F6FC-4811-B8AD-E56917770A35}">
      <dgm:prSet/>
      <dgm:spPr/>
      <dgm:t>
        <a:bodyPr/>
        <a:lstStyle/>
        <a:p>
          <a:endParaRPr lang="en-IN"/>
        </a:p>
      </dgm:t>
    </dgm:pt>
    <dgm:pt modelId="{9564A4EE-21F0-4628-93AA-006C7579914A}" type="sibTrans" cxnId="{6F089042-F6FC-4811-B8AD-E56917770A35}">
      <dgm:prSet/>
      <dgm:spPr/>
      <dgm:t>
        <a:bodyPr/>
        <a:lstStyle/>
        <a:p>
          <a:endParaRPr lang="en-IN"/>
        </a:p>
      </dgm:t>
    </dgm:pt>
    <dgm:pt modelId="{E221FC75-8EB5-435B-AC9C-8BBF2A7DFA42}">
      <dgm:prSet phldrT="[Text]" custT="1"/>
      <dgm:spPr>
        <a:gradFill flip="none" rotWithShape="1">
          <a:gsLst>
            <a:gs pos="0">
              <a:schemeClr val="tx2">
                <a:lumMod val="5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pPr algn="l"/>
          <a:r>
            <a:rPr lang="en-US" sz="2400" b="1" dirty="0" smtClean="0"/>
            <a:t>Non-ionic </a:t>
          </a:r>
          <a:r>
            <a:rPr lang="en-US" sz="2400" b="1" dirty="0" err="1" smtClean="0"/>
            <a:t>dimers</a:t>
          </a:r>
          <a:endParaRPr lang="en-US" sz="2400" b="1" dirty="0" smtClean="0"/>
        </a:p>
        <a:p>
          <a:pPr algn="l"/>
          <a:r>
            <a:rPr lang="en-US" sz="2400" b="0" dirty="0" err="1" smtClean="0"/>
            <a:t>Iotrol</a:t>
          </a:r>
          <a:r>
            <a:rPr lang="en-US" sz="2400" b="0" dirty="0" smtClean="0"/>
            <a:t> </a:t>
          </a:r>
        </a:p>
        <a:p>
          <a:pPr algn="l"/>
          <a:r>
            <a:rPr lang="en-US" sz="2400" b="0" dirty="0" err="1" smtClean="0"/>
            <a:t>Iotrolan</a:t>
          </a:r>
          <a:r>
            <a:rPr lang="en-US" sz="2400" b="0" dirty="0" smtClean="0"/>
            <a:t>.[</a:t>
          </a:r>
          <a:r>
            <a:rPr lang="en-US" sz="2400" b="0" dirty="0" err="1" smtClean="0"/>
            <a:t>isovist</a:t>
          </a:r>
          <a:r>
            <a:rPr lang="en-US" sz="2400" b="0" dirty="0" smtClean="0"/>
            <a:t>]</a:t>
          </a:r>
        </a:p>
        <a:p>
          <a:pPr algn="l"/>
          <a:r>
            <a:rPr lang="en-US" sz="2400" b="0" dirty="0" err="1" smtClean="0"/>
            <a:t>Iodixanol</a:t>
          </a:r>
          <a:r>
            <a:rPr lang="en-US" sz="2400" b="0" dirty="0" smtClean="0"/>
            <a:t>.</a:t>
          </a:r>
          <a:endParaRPr lang="en-IN" sz="2400" b="0" dirty="0"/>
        </a:p>
      </dgm:t>
    </dgm:pt>
    <dgm:pt modelId="{CBA89C73-D91C-4A6B-8735-E0AA6CAF6C32}" type="parTrans" cxnId="{380C367D-E818-4CCD-9A70-E5F5ED89E9AB}">
      <dgm:prSet/>
      <dgm:spPr/>
      <dgm:t>
        <a:bodyPr/>
        <a:lstStyle/>
        <a:p>
          <a:endParaRPr lang="en-IN"/>
        </a:p>
      </dgm:t>
    </dgm:pt>
    <dgm:pt modelId="{848B1221-A2A4-4749-879F-5139C4593E9C}" type="sibTrans" cxnId="{380C367D-E818-4CCD-9A70-E5F5ED89E9AB}">
      <dgm:prSet/>
      <dgm:spPr/>
      <dgm:t>
        <a:bodyPr/>
        <a:lstStyle/>
        <a:p>
          <a:endParaRPr lang="en-IN"/>
        </a:p>
      </dgm:t>
    </dgm:pt>
    <dgm:pt modelId="{CF0C0496-2A31-44C6-B27A-D661782CAA66}">
      <dgm:prSet phldrT="[Text]"/>
      <dgm:spPr/>
      <dgm:t>
        <a:bodyPr/>
        <a:lstStyle/>
        <a:p>
          <a:pPr>
            <a:lnSpc>
              <a:spcPct val="90000"/>
            </a:lnSpc>
          </a:pPr>
          <a:endParaRPr lang="en-IN" sz="2000" dirty="0"/>
        </a:p>
      </dgm:t>
    </dgm:pt>
    <dgm:pt modelId="{48E306BE-1C3E-48BD-BC0E-2DECEB9DF673}" type="parTrans" cxnId="{3B3BFAF3-7ACF-4A61-AEE6-B0843803CB4A}">
      <dgm:prSet/>
      <dgm:spPr/>
    </dgm:pt>
    <dgm:pt modelId="{DA46C8DD-378C-481B-AC2A-E5E93657C40F}" type="sibTrans" cxnId="{3B3BFAF3-7ACF-4A61-AEE6-B0843803CB4A}">
      <dgm:prSet/>
      <dgm:spPr/>
    </dgm:pt>
    <dgm:pt modelId="{4B4B33B8-5B2B-430B-9976-C1BE65A19F58}">
      <dgm:prSet phldrT="[Text]" custT="1"/>
      <dgm:spPr/>
      <dgm:t>
        <a:bodyPr/>
        <a:lstStyle/>
        <a:p>
          <a:pPr>
            <a:lnSpc>
              <a:spcPts val="2400"/>
            </a:lnSpc>
          </a:pPr>
          <a:r>
            <a:rPr lang="en-US" sz="2400" dirty="0" err="1" smtClean="0"/>
            <a:t>Iothalamic</a:t>
          </a:r>
          <a:r>
            <a:rPr lang="en-US" sz="2400" dirty="0" smtClean="0"/>
            <a:t> acid</a:t>
          </a:r>
          <a:endParaRPr lang="en-IN" sz="2400" dirty="0"/>
        </a:p>
      </dgm:t>
    </dgm:pt>
    <dgm:pt modelId="{A6BEB731-D9F6-44C6-B704-9154583F7CD5}" type="parTrans" cxnId="{F6452BA9-4E62-4E7A-A043-A0AD3D1A3BD8}">
      <dgm:prSet/>
      <dgm:spPr/>
    </dgm:pt>
    <dgm:pt modelId="{E9084412-DCD3-42DC-93E4-9763D4599CFA}" type="sibTrans" cxnId="{F6452BA9-4E62-4E7A-A043-A0AD3D1A3BD8}">
      <dgm:prSet/>
      <dgm:spPr/>
    </dgm:pt>
    <dgm:pt modelId="{4F31817E-ABDC-4640-BAE6-B34D83268E28}">
      <dgm:prSet phldrT="[Text]" custT="1"/>
      <dgm:spPr/>
      <dgm:t>
        <a:bodyPr/>
        <a:lstStyle/>
        <a:p>
          <a:pPr>
            <a:lnSpc>
              <a:spcPts val="2400"/>
            </a:lnSpc>
          </a:pPr>
          <a:r>
            <a:rPr lang="en-US" sz="2400" dirty="0" err="1" smtClean="0"/>
            <a:t>Ioglicic</a:t>
          </a:r>
          <a:r>
            <a:rPr lang="en-US" sz="2400" dirty="0" smtClean="0"/>
            <a:t> acid</a:t>
          </a:r>
          <a:endParaRPr lang="en-IN" sz="2400" dirty="0"/>
        </a:p>
      </dgm:t>
    </dgm:pt>
    <dgm:pt modelId="{3C771E00-1C0D-4279-AA97-4488435B334D}" type="parTrans" cxnId="{D21892D8-A2D1-4C6D-B7BB-75DE7FEE539D}">
      <dgm:prSet/>
      <dgm:spPr/>
    </dgm:pt>
    <dgm:pt modelId="{5C43BB6E-3A6C-4969-B62B-89ED6FAC4085}" type="sibTrans" cxnId="{D21892D8-A2D1-4C6D-B7BB-75DE7FEE539D}">
      <dgm:prSet/>
      <dgm:spPr/>
    </dgm:pt>
    <dgm:pt modelId="{5A9AAC37-AC42-426F-94A2-59A2166EBB11}">
      <dgm:prSet phldrT="[Text]" custT="1"/>
      <dgm:spPr/>
      <dgm:t>
        <a:bodyPr/>
        <a:lstStyle/>
        <a:p>
          <a:pPr>
            <a:lnSpc>
              <a:spcPts val="2400"/>
            </a:lnSpc>
          </a:pPr>
          <a:r>
            <a:rPr lang="en-US" sz="2400" dirty="0" err="1" smtClean="0"/>
            <a:t>Iodamic</a:t>
          </a:r>
          <a:r>
            <a:rPr lang="en-US" sz="2400" dirty="0" smtClean="0"/>
            <a:t> acid</a:t>
          </a:r>
          <a:endParaRPr lang="en-IN" sz="2400" dirty="0"/>
        </a:p>
      </dgm:t>
    </dgm:pt>
    <dgm:pt modelId="{22D4F755-A463-40CF-9CDB-72ECD66E39BC}" type="parTrans" cxnId="{FB9A7F60-E846-4D21-B3AF-14093F6D0C4E}">
      <dgm:prSet/>
      <dgm:spPr/>
    </dgm:pt>
    <dgm:pt modelId="{3D85C7BC-9DED-412A-9576-57864B66474E}" type="sibTrans" cxnId="{FB9A7F60-E846-4D21-B3AF-14093F6D0C4E}">
      <dgm:prSet/>
      <dgm:spPr/>
    </dgm:pt>
    <dgm:pt modelId="{22EFAEBC-B70B-4755-B6D4-250E46AC5DE9}">
      <dgm:prSet phldrT="[Text]" custT="1"/>
      <dgm:spPr/>
      <dgm:t>
        <a:bodyPr/>
        <a:lstStyle/>
        <a:p>
          <a:pPr>
            <a:lnSpc>
              <a:spcPts val="2400"/>
            </a:lnSpc>
          </a:pPr>
          <a:r>
            <a:rPr lang="en-US" sz="2400" dirty="0" err="1" smtClean="0"/>
            <a:t>Diatrizoic</a:t>
          </a:r>
          <a:r>
            <a:rPr lang="en-US" sz="2400" dirty="0" smtClean="0"/>
            <a:t> acid</a:t>
          </a:r>
          <a:endParaRPr lang="en-IN" sz="2400" dirty="0"/>
        </a:p>
      </dgm:t>
    </dgm:pt>
    <dgm:pt modelId="{550CD8C1-D47E-4E4B-8382-D539857117DA}" type="sibTrans" cxnId="{9574A4B2-6CCB-46B6-B7C6-651168FAE278}">
      <dgm:prSet/>
      <dgm:spPr/>
    </dgm:pt>
    <dgm:pt modelId="{A384389E-5A69-43CC-A1C2-196FE4C0006E}" type="parTrans" cxnId="{9574A4B2-6CCB-46B6-B7C6-651168FAE278}">
      <dgm:prSet/>
      <dgm:spPr/>
    </dgm:pt>
    <dgm:pt modelId="{0C529849-1894-444A-9E4E-863B3BD42D3C}" type="pres">
      <dgm:prSet presAssocID="{3054C799-479F-47D4-8D22-FED53E10EF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0831515-E5C9-49F2-95DC-3CD1A447CF74}" type="pres">
      <dgm:prSet presAssocID="{2A7AAE96-FB53-4302-BDC9-7B1791CD60F9}" presName="node" presStyleLbl="node1" presStyleIdx="0" presStyleCnt="4" custLinFactNeighborX="3505" custLinFactNeighborY="242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3B38DA-2728-4B0B-98A4-151B46DC0675}" type="pres">
      <dgm:prSet presAssocID="{046464B2-8AD8-498A-9628-F18511CBF458}" presName="sibTrans" presStyleCnt="0"/>
      <dgm:spPr/>
    </dgm:pt>
    <dgm:pt modelId="{0A4E5896-E37D-4656-9CF6-ADCD71BBF05D}" type="pres">
      <dgm:prSet presAssocID="{A6A70900-834C-425A-BAE6-F7329905AA91}" presName="node" presStyleLbl="node1" presStyleIdx="1" presStyleCnt="4" custLinFactNeighborX="2943" custLinFactNeighborY="-51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485444-1431-41FA-9A17-B222AE441392}" type="pres">
      <dgm:prSet presAssocID="{7982213D-49AF-4DAF-9577-EED1B4C42A89}" presName="sibTrans" presStyleCnt="0"/>
      <dgm:spPr/>
    </dgm:pt>
    <dgm:pt modelId="{920F3F89-6CD3-4BB0-9E68-3C0FCD2E720B}" type="pres">
      <dgm:prSet presAssocID="{B7B73E30-696D-4D5B-8993-2E83809B9643}" presName="node" presStyleLbl="node1" presStyleIdx="2" presStyleCnt="4" custScaleY="111768" custLinFactNeighborX="587" custLinFactNeighborY="64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DE90B4F-B111-4865-94F1-FF493CB80CD5}" type="pres">
      <dgm:prSet presAssocID="{9564A4EE-21F0-4628-93AA-006C7579914A}" presName="sibTrans" presStyleCnt="0"/>
      <dgm:spPr/>
    </dgm:pt>
    <dgm:pt modelId="{8A2A8EA4-97BD-4E4C-862C-7820911A78A8}" type="pres">
      <dgm:prSet presAssocID="{E221FC75-8EB5-435B-AC9C-8BBF2A7DFA4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0878011-C22B-4436-8215-145F1527703F}" type="presOf" srcId="{36D30E4F-6B59-4972-A760-2118B836D9A3}" destId="{E0831515-E5C9-49F2-95DC-3CD1A447CF74}" srcOrd="0" destOrd="6" presId="urn:microsoft.com/office/officeart/2005/8/layout/default#1"/>
    <dgm:cxn modelId="{67A25E18-C7B7-48C6-8621-503F15B2F023}" srcId="{A6A70900-834C-425A-BAE6-F7329905AA91}" destId="{1219F9F3-A447-4D25-A07E-5E5595D28FCB}" srcOrd="0" destOrd="0" parTransId="{12737763-E62A-46F0-AEB1-A52E3A8F003C}" sibTransId="{83E26B74-93E3-45E9-BBFB-B7958A1B0034}"/>
    <dgm:cxn modelId="{380C367D-E818-4CCD-9A70-E5F5ED89E9AB}" srcId="{3054C799-479F-47D4-8D22-FED53E10EF9A}" destId="{E221FC75-8EB5-435B-AC9C-8BBF2A7DFA42}" srcOrd="3" destOrd="0" parTransId="{CBA89C73-D91C-4A6B-8735-E0AA6CAF6C32}" sibTransId="{848B1221-A2A4-4749-879F-5139C4593E9C}"/>
    <dgm:cxn modelId="{F9F1995E-BD52-4C3A-A5A7-D6E494EDB211}" type="presOf" srcId="{3054C799-479F-47D4-8D22-FED53E10EF9A}" destId="{0C529849-1894-444A-9E4E-863B3BD42D3C}" srcOrd="0" destOrd="0" presId="urn:microsoft.com/office/officeart/2005/8/layout/default#1"/>
    <dgm:cxn modelId="{E7B45005-3F41-411B-8AD4-573BE33D8C7F}" type="presOf" srcId="{E221FC75-8EB5-435B-AC9C-8BBF2A7DFA42}" destId="{8A2A8EA4-97BD-4E4C-862C-7820911A78A8}" srcOrd="0" destOrd="0" presId="urn:microsoft.com/office/officeart/2005/8/layout/default#1"/>
    <dgm:cxn modelId="{C73FA6AF-26AF-47E8-868C-D05D3AF7B452}" srcId="{3054C799-479F-47D4-8D22-FED53E10EF9A}" destId="{2A7AAE96-FB53-4302-BDC9-7B1791CD60F9}" srcOrd="0" destOrd="0" parTransId="{1FA332EC-2FE3-49E2-BBEA-9AB29B266637}" sibTransId="{046464B2-8AD8-498A-9628-F18511CBF458}"/>
    <dgm:cxn modelId="{93296596-73F1-4347-9C2E-813729D2A618}" srcId="{2A7AAE96-FB53-4302-BDC9-7B1791CD60F9}" destId="{36D30E4F-6B59-4972-A760-2118B836D9A3}" srcOrd="5" destOrd="0" parTransId="{CC2E26FB-B55E-4DC6-A700-245AA99F392E}" sibTransId="{C6E00559-B904-495C-9C10-AC43C411CD50}"/>
    <dgm:cxn modelId="{56D7637D-E8A7-4AAC-8979-A3820CCC9047}" type="presOf" srcId="{1219F9F3-A447-4D25-A07E-5E5595D28FCB}" destId="{0A4E5896-E37D-4656-9CF6-ADCD71BBF05D}" srcOrd="0" destOrd="1" presId="urn:microsoft.com/office/officeart/2005/8/layout/default#1"/>
    <dgm:cxn modelId="{4962633D-9E56-46CB-9C32-D1C7C266398C}" type="presOf" srcId="{22EFAEBC-B70B-4755-B6D4-250E46AC5DE9}" destId="{E0831515-E5C9-49F2-95DC-3CD1A447CF74}" srcOrd="0" destOrd="1" presId="urn:microsoft.com/office/officeart/2005/8/layout/default#1"/>
    <dgm:cxn modelId="{615C1C07-7851-4335-9074-2C3BD69DCF46}" srcId="{3054C799-479F-47D4-8D22-FED53E10EF9A}" destId="{A6A70900-834C-425A-BAE6-F7329905AA91}" srcOrd="1" destOrd="0" parTransId="{D8D73782-AAE5-400E-A43F-3272E940C098}" sibTransId="{7982213D-49AF-4DAF-9577-EED1B4C42A89}"/>
    <dgm:cxn modelId="{D21892D8-A2D1-4C6D-B7BB-75DE7FEE539D}" srcId="{2A7AAE96-FB53-4302-BDC9-7B1791CD60F9}" destId="{4F31817E-ABDC-4640-BAE6-B34D83268E28}" srcOrd="2" destOrd="0" parTransId="{3C771E00-1C0D-4279-AA97-4488435B334D}" sibTransId="{5C43BB6E-3A6C-4969-B62B-89ED6FAC4085}"/>
    <dgm:cxn modelId="{F666472A-9057-45ED-866D-DC313D95C9CF}" type="presOf" srcId="{B7B73E30-696D-4D5B-8993-2E83809B9643}" destId="{920F3F89-6CD3-4BB0-9E68-3C0FCD2E720B}" srcOrd="0" destOrd="0" presId="urn:microsoft.com/office/officeart/2005/8/layout/default#1"/>
    <dgm:cxn modelId="{898DB739-D7B3-4B1B-8035-A62CB6F7F8C9}" type="presOf" srcId="{4F31817E-ABDC-4640-BAE6-B34D83268E28}" destId="{E0831515-E5C9-49F2-95DC-3CD1A447CF74}" srcOrd="0" destOrd="3" presId="urn:microsoft.com/office/officeart/2005/8/layout/default#1"/>
    <dgm:cxn modelId="{1CD5EDD5-BBC6-4CF4-94DD-43AD071647D2}" type="presOf" srcId="{A6A70900-834C-425A-BAE6-F7329905AA91}" destId="{0A4E5896-E37D-4656-9CF6-ADCD71BBF05D}" srcOrd="0" destOrd="0" presId="urn:microsoft.com/office/officeart/2005/8/layout/default#1"/>
    <dgm:cxn modelId="{3B3BFAF3-7ACF-4A61-AEE6-B0843803CB4A}" srcId="{2A7AAE96-FB53-4302-BDC9-7B1791CD60F9}" destId="{CF0C0496-2A31-44C6-B27A-D661782CAA66}" srcOrd="4" destOrd="0" parTransId="{48E306BE-1C3E-48BD-BC0E-2DECEB9DF673}" sibTransId="{DA46C8DD-378C-481B-AC2A-E5E93657C40F}"/>
    <dgm:cxn modelId="{9574A4B2-6CCB-46B6-B7C6-651168FAE278}" srcId="{2A7AAE96-FB53-4302-BDC9-7B1791CD60F9}" destId="{22EFAEBC-B70B-4755-B6D4-250E46AC5DE9}" srcOrd="0" destOrd="0" parTransId="{A384389E-5A69-43CC-A1C2-196FE4C0006E}" sibTransId="{550CD8C1-D47E-4E4B-8382-D539857117DA}"/>
    <dgm:cxn modelId="{F6452BA9-4E62-4E7A-A043-A0AD3D1A3BD8}" srcId="{2A7AAE96-FB53-4302-BDC9-7B1791CD60F9}" destId="{4B4B33B8-5B2B-430B-9976-C1BE65A19F58}" srcOrd="1" destOrd="0" parTransId="{A6BEB731-D9F6-44C6-B704-9154583F7CD5}" sibTransId="{E9084412-DCD3-42DC-93E4-9763D4599CFA}"/>
    <dgm:cxn modelId="{7AAE642A-355D-4E60-8A80-8FCBFB298EB8}" type="presOf" srcId="{5A9AAC37-AC42-426F-94A2-59A2166EBB11}" destId="{E0831515-E5C9-49F2-95DC-3CD1A447CF74}" srcOrd="0" destOrd="4" presId="urn:microsoft.com/office/officeart/2005/8/layout/default#1"/>
    <dgm:cxn modelId="{074FF7B9-B6B1-40BB-8100-05E87894B54A}" type="presOf" srcId="{CF0C0496-2A31-44C6-B27A-D661782CAA66}" destId="{E0831515-E5C9-49F2-95DC-3CD1A447CF74}" srcOrd="0" destOrd="5" presId="urn:microsoft.com/office/officeart/2005/8/layout/default#1"/>
    <dgm:cxn modelId="{DDA8D206-49B1-44DE-BA2B-0DF942B261C3}" type="presOf" srcId="{4B4B33B8-5B2B-430B-9976-C1BE65A19F58}" destId="{E0831515-E5C9-49F2-95DC-3CD1A447CF74}" srcOrd="0" destOrd="2" presId="urn:microsoft.com/office/officeart/2005/8/layout/default#1"/>
    <dgm:cxn modelId="{DA5A58B3-7C40-4D68-835B-36CCFF540CBF}" type="presOf" srcId="{2A7AAE96-FB53-4302-BDC9-7B1791CD60F9}" destId="{E0831515-E5C9-49F2-95DC-3CD1A447CF74}" srcOrd="0" destOrd="0" presId="urn:microsoft.com/office/officeart/2005/8/layout/default#1"/>
    <dgm:cxn modelId="{6F089042-F6FC-4811-B8AD-E56917770A35}" srcId="{3054C799-479F-47D4-8D22-FED53E10EF9A}" destId="{B7B73E30-696D-4D5B-8993-2E83809B9643}" srcOrd="2" destOrd="0" parTransId="{69BD01FE-2A66-4D0E-B8FD-E29D82A5E0CF}" sibTransId="{9564A4EE-21F0-4628-93AA-006C7579914A}"/>
    <dgm:cxn modelId="{FB9A7F60-E846-4D21-B3AF-14093F6D0C4E}" srcId="{2A7AAE96-FB53-4302-BDC9-7B1791CD60F9}" destId="{5A9AAC37-AC42-426F-94A2-59A2166EBB11}" srcOrd="3" destOrd="0" parTransId="{22D4F755-A463-40CF-9CDB-72ECD66E39BC}" sibTransId="{3D85C7BC-9DED-412A-9576-57864B66474E}"/>
    <dgm:cxn modelId="{1DF329D5-72DF-4C73-A9AE-36F0A87C9006}" type="presParOf" srcId="{0C529849-1894-444A-9E4E-863B3BD42D3C}" destId="{E0831515-E5C9-49F2-95DC-3CD1A447CF74}" srcOrd="0" destOrd="0" presId="urn:microsoft.com/office/officeart/2005/8/layout/default#1"/>
    <dgm:cxn modelId="{C79C1522-B865-405E-80C3-3A4F6F32F395}" type="presParOf" srcId="{0C529849-1894-444A-9E4E-863B3BD42D3C}" destId="{3D3B38DA-2728-4B0B-98A4-151B46DC0675}" srcOrd="1" destOrd="0" presId="urn:microsoft.com/office/officeart/2005/8/layout/default#1"/>
    <dgm:cxn modelId="{55292389-C75D-4587-98D4-C1ACA53A422A}" type="presParOf" srcId="{0C529849-1894-444A-9E4E-863B3BD42D3C}" destId="{0A4E5896-E37D-4656-9CF6-ADCD71BBF05D}" srcOrd="2" destOrd="0" presId="urn:microsoft.com/office/officeart/2005/8/layout/default#1"/>
    <dgm:cxn modelId="{68A4F1BD-D332-4429-B6A9-8835D6CA954C}" type="presParOf" srcId="{0C529849-1894-444A-9E4E-863B3BD42D3C}" destId="{5A485444-1431-41FA-9A17-B222AE441392}" srcOrd="3" destOrd="0" presId="urn:microsoft.com/office/officeart/2005/8/layout/default#1"/>
    <dgm:cxn modelId="{B3E8E4B5-7F61-4863-8C49-137FE11AC9A8}" type="presParOf" srcId="{0C529849-1894-444A-9E4E-863B3BD42D3C}" destId="{920F3F89-6CD3-4BB0-9E68-3C0FCD2E720B}" srcOrd="4" destOrd="0" presId="urn:microsoft.com/office/officeart/2005/8/layout/default#1"/>
    <dgm:cxn modelId="{6916789A-9D0A-4830-9911-D6176AE9DB89}" type="presParOf" srcId="{0C529849-1894-444A-9E4E-863B3BD42D3C}" destId="{4DE90B4F-B111-4865-94F1-FF493CB80CD5}" srcOrd="5" destOrd="0" presId="urn:microsoft.com/office/officeart/2005/8/layout/default#1"/>
    <dgm:cxn modelId="{077BD4BF-7072-4242-95BC-5D3DBBFC6216}" type="presParOf" srcId="{0C529849-1894-444A-9E4E-863B3BD42D3C}" destId="{8A2A8EA4-97BD-4E4C-862C-7820911A78A8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11D943-180C-4D0E-9120-37FC8C213260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EC77B45-5392-40AC-832D-5E7CD294AD7C}">
      <dgm:prSet phldrT="[Text]" custT="1"/>
      <dgm:spPr/>
      <dgm:t>
        <a:bodyPr/>
        <a:lstStyle/>
        <a:p>
          <a:pPr>
            <a:lnSpc>
              <a:spcPts val="2100"/>
            </a:lnSpc>
            <a:spcAft>
              <a:spcPts val="600"/>
            </a:spcAft>
          </a:pPr>
          <a:r>
            <a:rPr lang="en-US" sz="2800" dirty="0" smtClean="0"/>
            <a:t> </a:t>
          </a:r>
          <a:r>
            <a:rPr lang="en-US" sz="3600" dirty="0" smtClean="0"/>
            <a:t>Atomic number </a:t>
          </a:r>
          <a:endParaRPr lang="en-IN" sz="3600" dirty="0"/>
        </a:p>
      </dgm:t>
    </dgm:pt>
    <dgm:pt modelId="{C8F99983-64F0-4802-A120-BB77260D008B}" type="parTrans" cxnId="{88A9B72B-D588-4975-96DF-897C0A08F1F4}">
      <dgm:prSet/>
      <dgm:spPr/>
      <dgm:t>
        <a:bodyPr/>
        <a:lstStyle/>
        <a:p>
          <a:endParaRPr lang="en-IN"/>
        </a:p>
      </dgm:t>
    </dgm:pt>
    <dgm:pt modelId="{94769156-FFF1-4FB6-9D4E-74DD8D42DC18}" type="sibTrans" cxnId="{88A9B72B-D588-4975-96DF-897C0A08F1F4}">
      <dgm:prSet/>
      <dgm:spPr/>
      <dgm:t>
        <a:bodyPr/>
        <a:lstStyle/>
        <a:p>
          <a:endParaRPr lang="en-IN"/>
        </a:p>
      </dgm:t>
    </dgm:pt>
    <dgm:pt modelId="{0CFD13D5-1332-4919-B3B6-DFA1C9F727B5}">
      <dgm:prSet phldrT="[Text]" custT="1"/>
      <dgm:spPr/>
      <dgm:t>
        <a:bodyPr/>
        <a:lstStyle/>
        <a:p>
          <a:pPr>
            <a:lnSpc>
              <a:spcPts val="1800"/>
            </a:lnSpc>
          </a:pPr>
          <a:r>
            <a:rPr lang="en-US" sz="3600" dirty="0" smtClean="0"/>
            <a:t>Compton scattering</a:t>
          </a:r>
        </a:p>
        <a:p>
          <a:pPr>
            <a:lnSpc>
              <a:spcPts val="1800"/>
            </a:lnSpc>
          </a:pPr>
          <a:r>
            <a:rPr lang="en-US" sz="3600" dirty="0" smtClean="0"/>
            <a:t>Photoelectric absorption </a:t>
          </a:r>
          <a:endParaRPr lang="en-IN" sz="3600" dirty="0"/>
        </a:p>
      </dgm:t>
    </dgm:pt>
    <dgm:pt modelId="{A0ACCFCF-3864-4BCE-9D5F-604FA6A10956}" type="parTrans" cxnId="{7B1FDEE9-1334-404D-820B-9E1C96731D7B}">
      <dgm:prSet/>
      <dgm:spPr/>
      <dgm:t>
        <a:bodyPr/>
        <a:lstStyle/>
        <a:p>
          <a:endParaRPr lang="en-IN"/>
        </a:p>
      </dgm:t>
    </dgm:pt>
    <dgm:pt modelId="{23DBD55E-D599-4FEF-B878-0C958F24A169}" type="sibTrans" cxnId="{7B1FDEE9-1334-404D-820B-9E1C96731D7B}">
      <dgm:prSet/>
      <dgm:spPr/>
      <dgm:t>
        <a:bodyPr/>
        <a:lstStyle/>
        <a:p>
          <a:endParaRPr lang="en-IN"/>
        </a:p>
      </dgm:t>
    </dgm:pt>
    <dgm:pt modelId="{28766DFD-63DB-47C6-AED0-988B4FEC9256}">
      <dgm:prSet phldrT="[Text]" custT="1"/>
      <dgm:spPr/>
      <dgm:t>
        <a:bodyPr/>
        <a:lstStyle/>
        <a:p>
          <a:r>
            <a:rPr lang="en-US" sz="3600" dirty="0" err="1" smtClean="0"/>
            <a:t>Xray</a:t>
          </a:r>
          <a:r>
            <a:rPr lang="en-US" sz="3600" dirty="0" smtClean="0"/>
            <a:t> attenuation</a:t>
          </a:r>
          <a:endParaRPr lang="en-IN" sz="3600" dirty="0"/>
        </a:p>
      </dgm:t>
    </dgm:pt>
    <dgm:pt modelId="{F7519928-F461-4184-A795-49FDC1173487}" type="parTrans" cxnId="{A8A0FA5B-ACF4-4B1B-9A47-B40B761BC084}">
      <dgm:prSet/>
      <dgm:spPr/>
      <dgm:t>
        <a:bodyPr/>
        <a:lstStyle/>
        <a:p>
          <a:endParaRPr lang="en-IN"/>
        </a:p>
      </dgm:t>
    </dgm:pt>
    <dgm:pt modelId="{0047E8FD-BF9C-49AD-BC15-A44BB60DAFF3}" type="sibTrans" cxnId="{A8A0FA5B-ACF4-4B1B-9A47-B40B761BC084}">
      <dgm:prSet/>
      <dgm:spPr/>
      <dgm:t>
        <a:bodyPr/>
        <a:lstStyle/>
        <a:p>
          <a:endParaRPr lang="en-IN"/>
        </a:p>
      </dgm:t>
    </dgm:pt>
    <dgm:pt modelId="{34DD9321-506D-43BF-BBF1-6E70DF45DCE5}" type="pres">
      <dgm:prSet presAssocID="{E911D943-180C-4D0E-9120-37FC8C213260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E26488D-14EF-4C5D-9760-7C76F04F7A4E}" type="pres">
      <dgm:prSet presAssocID="{6EC77B45-5392-40AC-832D-5E7CD294AD7C}" presName="node" presStyleLbl="node1" presStyleIdx="0" presStyleCnt="3" custScaleX="308132" custLinFactNeighborX="-2131" custLinFactNeighborY="297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5047A3-C4FA-45A7-B883-755124B6E7F1}" type="pres">
      <dgm:prSet presAssocID="{94769156-FFF1-4FB6-9D4E-74DD8D42DC18}" presName="sibTrans" presStyleLbl="sibTrans2D1" presStyleIdx="0" presStyleCnt="2"/>
      <dgm:spPr/>
      <dgm:t>
        <a:bodyPr/>
        <a:lstStyle/>
        <a:p>
          <a:endParaRPr lang="en-IN"/>
        </a:p>
      </dgm:t>
    </dgm:pt>
    <dgm:pt modelId="{B409175A-11CF-4701-9B35-BE1EF476DDE1}" type="pres">
      <dgm:prSet presAssocID="{94769156-FFF1-4FB6-9D4E-74DD8D42DC18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6323F345-CEE0-4C0F-B9E0-BF5EC1FD7D70}" type="pres">
      <dgm:prSet presAssocID="{0CFD13D5-1332-4919-B3B6-DFA1C9F727B5}" presName="node" presStyleLbl="node1" presStyleIdx="1" presStyleCnt="3" custScaleX="31568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67C0FAD-CAC0-4E92-839E-A316A67F4E0C}" type="pres">
      <dgm:prSet presAssocID="{23DBD55E-D599-4FEF-B878-0C958F24A169}" presName="sibTrans" presStyleLbl="sibTrans2D1" presStyleIdx="1" presStyleCnt="2"/>
      <dgm:spPr/>
      <dgm:t>
        <a:bodyPr/>
        <a:lstStyle/>
        <a:p>
          <a:endParaRPr lang="en-IN"/>
        </a:p>
      </dgm:t>
    </dgm:pt>
    <dgm:pt modelId="{6FD832A7-9C42-4120-B68C-320E8E1D73CD}" type="pres">
      <dgm:prSet presAssocID="{23DBD55E-D599-4FEF-B878-0C958F24A169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9468FEA2-65DD-41EB-B5BA-C678BD67463B}" type="pres">
      <dgm:prSet presAssocID="{28766DFD-63DB-47C6-AED0-988B4FEC9256}" presName="node" presStyleLbl="node1" presStyleIdx="2" presStyleCnt="3" custScaleX="19608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EE96A4A-8FBA-4088-9C07-9207D5836B30}" type="presOf" srcId="{E911D943-180C-4D0E-9120-37FC8C213260}" destId="{34DD9321-506D-43BF-BBF1-6E70DF45DCE5}" srcOrd="0" destOrd="0" presId="urn:microsoft.com/office/officeart/2005/8/layout/process2"/>
    <dgm:cxn modelId="{7B1FDEE9-1334-404D-820B-9E1C96731D7B}" srcId="{E911D943-180C-4D0E-9120-37FC8C213260}" destId="{0CFD13D5-1332-4919-B3B6-DFA1C9F727B5}" srcOrd="1" destOrd="0" parTransId="{A0ACCFCF-3864-4BCE-9D5F-604FA6A10956}" sibTransId="{23DBD55E-D599-4FEF-B878-0C958F24A169}"/>
    <dgm:cxn modelId="{A8A0FA5B-ACF4-4B1B-9A47-B40B761BC084}" srcId="{E911D943-180C-4D0E-9120-37FC8C213260}" destId="{28766DFD-63DB-47C6-AED0-988B4FEC9256}" srcOrd="2" destOrd="0" parTransId="{F7519928-F461-4184-A795-49FDC1173487}" sibTransId="{0047E8FD-BF9C-49AD-BC15-A44BB60DAFF3}"/>
    <dgm:cxn modelId="{05465950-CB16-4216-8D20-0DEACD116EBA}" type="presOf" srcId="{23DBD55E-D599-4FEF-B878-0C958F24A169}" destId="{567C0FAD-CAC0-4E92-839E-A316A67F4E0C}" srcOrd="0" destOrd="0" presId="urn:microsoft.com/office/officeart/2005/8/layout/process2"/>
    <dgm:cxn modelId="{F1E2E77B-3EB5-4FC3-B1A0-B38B8F0CF2A3}" type="presOf" srcId="{23DBD55E-D599-4FEF-B878-0C958F24A169}" destId="{6FD832A7-9C42-4120-B68C-320E8E1D73CD}" srcOrd="1" destOrd="0" presId="urn:microsoft.com/office/officeart/2005/8/layout/process2"/>
    <dgm:cxn modelId="{A3AEFB8C-304B-4CCA-842E-8F875E268AD6}" type="presOf" srcId="{94769156-FFF1-4FB6-9D4E-74DD8D42DC18}" destId="{B409175A-11CF-4701-9B35-BE1EF476DDE1}" srcOrd="1" destOrd="0" presId="urn:microsoft.com/office/officeart/2005/8/layout/process2"/>
    <dgm:cxn modelId="{C36ADE65-D8B5-415F-9152-966CC0D888B3}" type="presOf" srcId="{6EC77B45-5392-40AC-832D-5E7CD294AD7C}" destId="{0E26488D-14EF-4C5D-9760-7C76F04F7A4E}" srcOrd="0" destOrd="0" presId="urn:microsoft.com/office/officeart/2005/8/layout/process2"/>
    <dgm:cxn modelId="{F776BA14-B18C-4DA0-94B3-9CC1445017CE}" type="presOf" srcId="{94769156-FFF1-4FB6-9D4E-74DD8D42DC18}" destId="{F35047A3-C4FA-45A7-B883-755124B6E7F1}" srcOrd="0" destOrd="0" presId="urn:microsoft.com/office/officeart/2005/8/layout/process2"/>
    <dgm:cxn modelId="{92331664-5856-4B5D-A9AC-26E5C1E20E2D}" type="presOf" srcId="{0CFD13D5-1332-4919-B3B6-DFA1C9F727B5}" destId="{6323F345-CEE0-4C0F-B9E0-BF5EC1FD7D70}" srcOrd="0" destOrd="0" presId="urn:microsoft.com/office/officeart/2005/8/layout/process2"/>
    <dgm:cxn modelId="{88A9B72B-D588-4975-96DF-897C0A08F1F4}" srcId="{E911D943-180C-4D0E-9120-37FC8C213260}" destId="{6EC77B45-5392-40AC-832D-5E7CD294AD7C}" srcOrd="0" destOrd="0" parTransId="{C8F99983-64F0-4802-A120-BB77260D008B}" sibTransId="{94769156-FFF1-4FB6-9D4E-74DD8D42DC18}"/>
    <dgm:cxn modelId="{5925FACA-1EC1-4E71-ADB5-666DDDA0243E}" type="presOf" srcId="{28766DFD-63DB-47C6-AED0-988B4FEC9256}" destId="{9468FEA2-65DD-41EB-B5BA-C678BD67463B}" srcOrd="0" destOrd="0" presId="urn:microsoft.com/office/officeart/2005/8/layout/process2"/>
    <dgm:cxn modelId="{018BF009-D43A-40AD-97CC-0E2FAC8163F5}" type="presParOf" srcId="{34DD9321-506D-43BF-BBF1-6E70DF45DCE5}" destId="{0E26488D-14EF-4C5D-9760-7C76F04F7A4E}" srcOrd="0" destOrd="0" presId="urn:microsoft.com/office/officeart/2005/8/layout/process2"/>
    <dgm:cxn modelId="{EBD9B163-3C01-4810-913E-A3C9DB568C6B}" type="presParOf" srcId="{34DD9321-506D-43BF-BBF1-6E70DF45DCE5}" destId="{F35047A3-C4FA-45A7-B883-755124B6E7F1}" srcOrd="1" destOrd="0" presId="urn:microsoft.com/office/officeart/2005/8/layout/process2"/>
    <dgm:cxn modelId="{66F05674-8F4B-4EA4-B739-146DD5066A6B}" type="presParOf" srcId="{F35047A3-C4FA-45A7-B883-755124B6E7F1}" destId="{B409175A-11CF-4701-9B35-BE1EF476DDE1}" srcOrd="0" destOrd="0" presId="urn:microsoft.com/office/officeart/2005/8/layout/process2"/>
    <dgm:cxn modelId="{04F69D30-94BC-4FDF-BDB5-B21620A38C29}" type="presParOf" srcId="{34DD9321-506D-43BF-BBF1-6E70DF45DCE5}" destId="{6323F345-CEE0-4C0F-B9E0-BF5EC1FD7D70}" srcOrd="2" destOrd="0" presId="urn:microsoft.com/office/officeart/2005/8/layout/process2"/>
    <dgm:cxn modelId="{6C4908CE-B601-43D7-A008-5ECE19294C75}" type="presParOf" srcId="{34DD9321-506D-43BF-BBF1-6E70DF45DCE5}" destId="{567C0FAD-CAC0-4E92-839E-A316A67F4E0C}" srcOrd="3" destOrd="0" presId="urn:microsoft.com/office/officeart/2005/8/layout/process2"/>
    <dgm:cxn modelId="{D706497B-AD8E-47E8-BE5F-8FB6686D1F60}" type="presParOf" srcId="{567C0FAD-CAC0-4E92-839E-A316A67F4E0C}" destId="{6FD832A7-9C42-4120-B68C-320E8E1D73CD}" srcOrd="0" destOrd="0" presId="urn:microsoft.com/office/officeart/2005/8/layout/process2"/>
    <dgm:cxn modelId="{879FB1A5-89F8-442F-BA16-C5670554F9CE}" type="presParOf" srcId="{34DD9321-506D-43BF-BBF1-6E70DF45DCE5}" destId="{9468FEA2-65DD-41EB-B5BA-C678BD67463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943F2D-5B1F-460B-B432-A64C8C3E8209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2FA6628F-6ACC-403D-80BA-78F804F6164D}">
      <dgm:prSet phldrT="[Text]" custT="1"/>
      <dgm:spPr/>
      <dgm:t>
        <a:bodyPr/>
        <a:lstStyle/>
        <a:p>
          <a:r>
            <a:rPr lang="en-US" sz="2800" baseline="0" dirty="0" smtClean="0"/>
            <a:t>HIGH OSMOLARITY</a:t>
          </a:r>
          <a:endParaRPr lang="en-IN" sz="2800" baseline="0" dirty="0"/>
        </a:p>
      </dgm:t>
    </dgm:pt>
    <dgm:pt modelId="{F03830CD-F503-421A-A23D-E033F8301DF5}" type="parTrans" cxnId="{638C6624-19ED-4EBC-9B12-A24E86F0D5A0}">
      <dgm:prSet/>
      <dgm:spPr/>
      <dgm:t>
        <a:bodyPr/>
        <a:lstStyle/>
        <a:p>
          <a:endParaRPr lang="en-IN"/>
        </a:p>
      </dgm:t>
    </dgm:pt>
    <dgm:pt modelId="{13A0C797-2905-4EB4-83C6-BE32AFBD94F4}" type="sibTrans" cxnId="{638C6624-19ED-4EBC-9B12-A24E86F0D5A0}">
      <dgm:prSet/>
      <dgm:spPr/>
      <dgm:t>
        <a:bodyPr/>
        <a:lstStyle/>
        <a:p>
          <a:endParaRPr lang="en-IN"/>
        </a:p>
      </dgm:t>
    </dgm:pt>
    <dgm:pt modelId="{91B180DA-4E5A-4E7E-B8FA-A1042BD77E7D}">
      <dgm:prSet phldrT="[Text]" custT="1"/>
      <dgm:spPr/>
      <dgm:t>
        <a:bodyPr/>
        <a:lstStyle/>
        <a:p>
          <a:r>
            <a:rPr lang="en-US" sz="2800" baseline="0" dirty="0" smtClean="0"/>
            <a:t>DEHYDRATED SHRUNKEN RBC</a:t>
          </a:r>
          <a:endParaRPr lang="en-IN" sz="2800" baseline="0" dirty="0"/>
        </a:p>
      </dgm:t>
    </dgm:pt>
    <dgm:pt modelId="{CEBC937B-58D7-4167-99AF-92E12D325C5F}" type="parTrans" cxnId="{2F739CB3-9397-4087-A567-09CC75014E20}">
      <dgm:prSet/>
      <dgm:spPr/>
      <dgm:t>
        <a:bodyPr/>
        <a:lstStyle/>
        <a:p>
          <a:endParaRPr lang="en-IN"/>
        </a:p>
      </dgm:t>
    </dgm:pt>
    <dgm:pt modelId="{8D2D5C14-3365-4DD1-A20C-0570893445A8}" type="sibTrans" cxnId="{2F739CB3-9397-4087-A567-09CC75014E20}">
      <dgm:prSet/>
      <dgm:spPr/>
      <dgm:t>
        <a:bodyPr/>
        <a:lstStyle/>
        <a:p>
          <a:endParaRPr lang="en-IN"/>
        </a:p>
      </dgm:t>
    </dgm:pt>
    <dgm:pt modelId="{B2EF9C9F-37E1-4F58-8C29-5CE596087BBD}">
      <dgm:prSet phldrT="[Text]" custT="1"/>
      <dgm:spPr/>
      <dgm:t>
        <a:bodyPr/>
        <a:lstStyle/>
        <a:p>
          <a:pPr>
            <a:lnSpc>
              <a:spcPts val="1900"/>
            </a:lnSpc>
          </a:pPr>
          <a:r>
            <a:rPr lang="en-US" sz="2800" dirty="0" smtClean="0"/>
            <a:t>LOSS OF ABILITY TO DEFORM </a:t>
          </a:r>
        </a:p>
        <a:p>
          <a:pPr>
            <a:lnSpc>
              <a:spcPts val="1900"/>
            </a:lnSpc>
          </a:pPr>
          <a:r>
            <a:rPr lang="en-US" sz="2800" dirty="0" smtClean="0"/>
            <a:t>AND TRAVERSE CAPILLARIES </a:t>
          </a:r>
          <a:endParaRPr lang="en-IN" sz="2800" dirty="0"/>
        </a:p>
      </dgm:t>
    </dgm:pt>
    <dgm:pt modelId="{7B509DAF-6821-4DEF-B120-3AD2C25A172E}" type="parTrans" cxnId="{C1B5D06D-10EF-47FA-AC93-834B97FD17E2}">
      <dgm:prSet/>
      <dgm:spPr/>
      <dgm:t>
        <a:bodyPr/>
        <a:lstStyle/>
        <a:p>
          <a:endParaRPr lang="en-IN"/>
        </a:p>
      </dgm:t>
    </dgm:pt>
    <dgm:pt modelId="{EF418895-ECD6-4C01-B2F8-CDEA6399668B}" type="sibTrans" cxnId="{C1B5D06D-10EF-47FA-AC93-834B97FD17E2}">
      <dgm:prSet/>
      <dgm:spPr/>
      <dgm:t>
        <a:bodyPr/>
        <a:lstStyle/>
        <a:p>
          <a:endParaRPr lang="en-IN"/>
        </a:p>
      </dgm:t>
    </dgm:pt>
    <dgm:pt modelId="{4B0E2D90-D8EC-4D69-9E74-46E624848F07}">
      <dgm:prSet custT="1"/>
      <dgm:spPr/>
      <dgm:t>
        <a:bodyPr/>
        <a:lstStyle/>
        <a:p>
          <a:r>
            <a:rPr lang="en-US" sz="2800" dirty="0" smtClean="0"/>
            <a:t>OBSTRUCTION OF IMPORTANT CAPILLARY BEDS.</a:t>
          </a:r>
          <a:endParaRPr lang="en-IN" sz="2800" dirty="0"/>
        </a:p>
      </dgm:t>
    </dgm:pt>
    <dgm:pt modelId="{9654B747-207E-45AF-820E-1A4D5E252759}" type="parTrans" cxnId="{68FA369A-1F2D-4E66-B4D4-9E55CA074CCB}">
      <dgm:prSet/>
      <dgm:spPr/>
      <dgm:t>
        <a:bodyPr/>
        <a:lstStyle/>
        <a:p>
          <a:endParaRPr lang="en-IN"/>
        </a:p>
      </dgm:t>
    </dgm:pt>
    <dgm:pt modelId="{0F3A5DEA-1AB1-4C51-939F-8443957EDCA0}" type="sibTrans" cxnId="{68FA369A-1F2D-4E66-B4D4-9E55CA074CCB}">
      <dgm:prSet/>
      <dgm:spPr/>
      <dgm:t>
        <a:bodyPr/>
        <a:lstStyle/>
        <a:p>
          <a:endParaRPr lang="en-IN"/>
        </a:p>
      </dgm:t>
    </dgm:pt>
    <dgm:pt modelId="{70E93CE4-FC73-4C86-9001-CDC8EEDDBEB8}" type="pres">
      <dgm:prSet presAssocID="{00943F2D-5B1F-460B-B432-A64C8C3E8209}" presName="linearFlow" presStyleCnt="0">
        <dgm:presLayoutVars>
          <dgm:resizeHandles val="exact"/>
        </dgm:presLayoutVars>
      </dgm:prSet>
      <dgm:spPr/>
    </dgm:pt>
    <dgm:pt modelId="{1B95882C-1B7F-4D2E-A2E9-F9BA92A909F1}" type="pres">
      <dgm:prSet presAssocID="{2FA6628F-6ACC-403D-80BA-78F804F6164D}" presName="node" presStyleLbl="node1" presStyleIdx="0" presStyleCnt="4" custScaleY="2676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53AC39-9B4F-4005-9BBE-A9C8B1D13BC8}" type="pres">
      <dgm:prSet presAssocID="{13A0C797-2905-4EB4-83C6-BE32AFBD94F4}" presName="sibTrans" presStyleLbl="sibTrans2D1" presStyleIdx="0" presStyleCnt="3" custScaleX="120646" custScaleY="43715" custLinFactNeighborX="-32454" custLinFactNeighborY="1746"/>
      <dgm:spPr/>
      <dgm:t>
        <a:bodyPr/>
        <a:lstStyle/>
        <a:p>
          <a:endParaRPr lang="en-IN"/>
        </a:p>
      </dgm:t>
    </dgm:pt>
    <dgm:pt modelId="{4DADE8AD-AC3A-4E8E-A6D0-2589137928B4}" type="pres">
      <dgm:prSet presAssocID="{13A0C797-2905-4EB4-83C6-BE32AFBD94F4}" presName="connectorText" presStyleLbl="sibTrans2D1" presStyleIdx="0" presStyleCnt="3"/>
      <dgm:spPr/>
      <dgm:t>
        <a:bodyPr/>
        <a:lstStyle/>
        <a:p>
          <a:endParaRPr lang="en-IN"/>
        </a:p>
      </dgm:t>
    </dgm:pt>
    <dgm:pt modelId="{28E26579-A729-42E2-BB0B-E9E4021D19BC}" type="pres">
      <dgm:prSet presAssocID="{91B180DA-4E5A-4E7E-B8FA-A1042BD77E7D}" presName="node" presStyleLbl="node1" presStyleIdx="1" presStyleCnt="4" custScaleY="22698" custLinFactNeighborX="781" custLinFactNeighborY="-2214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A0D9559-B964-4A5A-B5BE-67A885349596}" type="pres">
      <dgm:prSet presAssocID="{8D2D5C14-3365-4DD1-A20C-0570893445A8}" presName="sibTrans" presStyleLbl="sibTrans2D1" presStyleIdx="1" presStyleCnt="3" custAng="0" custFlipHor="1" custScaleX="96033" custScaleY="54644" custLinFactNeighborX="-9220" custLinFactNeighborY="-2727"/>
      <dgm:spPr/>
      <dgm:t>
        <a:bodyPr/>
        <a:lstStyle/>
        <a:p>
          <a:endParaRPr lang="en-IN"/>
        </a:p>
      </dgm:t>
    </dgm:pt>
    <dgm:pt modelId="{34EF59FF-488D-418C-A17F-0864DA7FA828}" type="pres">
      <dgm:prSet presAssocID="{8D2D5C14-3365-4DD1-A20C-0570893445A8}" presName="connectorText" presStyleLbl="sibTrans2D1" presStyleIdx="1" presStyleCnt="3"/>
      <dgm:spPr/>
      <dgm:t>
        <a:bodyPr/>
        <a:lstStyle/>
        <a:p>
          <a:endParaRPr lang="en-IN"/>
        </a:p>
      </dgm:t>
    </dgm:pt>
    <dgm:pt modelId="{9DEC7BA4-057D-41EB-A4C2-470015462106}" type="pres">
      <dgm:prSet presAssocID="{B2EF9C9F-37E1-4F58-8C29-5CE596087BBD}" presName="node" presStyleLbl="node1" presStyleIdx="2" presStyleCnt="4" custScaleY="57997" custLinFactNeighborY="-4545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3F9C074-E692-41D7-B785-08B17E112B3B}" type="pres">
      <dgm:prSet presAssocID="{EF418895-ECD6-4C01-B2F8-CDEA6399668B}" presName="sibTrans" presStyleLbl="sibTrans2D1" presStyleIdx="2" presStyleCnt="3" custScaleX="105748" custScaleY="59832" custLinFactNeighborX="2008" custLinFactNeighborY="504"/>
      <dgm:spPr/>
      <dgm:t>
        <a:bodyPr/>
        <a:lstStyle/>
        <a:p>
          <a:endParaRPr lang="en-IN"/>
        </a:p>
      </dgm:t>
    </dgm:pt>
    <dgm:pt modelId="{200EDB95-97A3-4AF6-9B0D-40154E3A424E}" type="pres">
      <dgm:prSet presAssocID="{EF418895-ECD6-4C01-B2F8-CDEA6399668B}" presName="connectorText" presStyleLbl="sibTrans2D1" presStyleIdx="2" presStyleCnt="3"/>
      <dgm:spPr/>
      <dgm:t>
        <a:bodyPr/>
        <a:lstStyle/>
        <a:p>
          <a:endParaRPr lang="en-IN"/>
        </a:p>
      </dgm:t>
    </dgm:pt>
    <dgm:pt modelId="{1282839D-EA0E-43FA-949C-5248F85F2BD0}" type="pres">
      <dgm:prSet presAssocID="{4B0E2D90-D8EC-4D69-9E74-46E624848F07}" presName="node" presStyleLbl="node1" presStyleIdx="3" presStyleCnt="4" custScaleY="45634" custLinFactNeighborX="1172" custLinFactNeighborY="-6351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4F8698A-E379-4C62-8BE3-B1FDEF46888F}" type="presOf" srcId="{91B180DA-4E5A-4E7E-B8FA-A1042BD77E7D}" destId="{28E26579-A729-42E2-BB0B-E9E4021D19BC}" srcOrd="0" destOrd="0" presId="urn:microsoft.com/office/officeart/2005/8/layout/process2"/>
    <dgm:cxn modelId="{B57799FB-EFBB-4AFB-A466-54E78FE76E9C}" type="presOf" srcId="{B2EF9C9F-37E1-4F58-8C29-5CE596087BBD}" destId="{9DEC7BA4-057D-41EB-A4C2-470015462106}" srcOrd="0" destOrd="0" presId="urn:microsoft.com/office/officeart/2005/8/layout/process2"/>
    <dgm:cxn modelId="{1CDE271E-2843-40CF-8911-8EDB3B65C18A}" type="presOf" srcId="{EF418895-ECD6-4C01-B2F8-CDEA6399668B}" destId="{43F9C074-E692-41D7-B785-08B17E112B3B}" srcOrd="0" destOrd="0" presId="urn:microsoft.com/office/officeart/2005/8/layout/process2"/>
    <dgm:cxn modelId="{54D35658-52F8-4D20-A9E8-793FB864F747}" type="presOf" srcId="{4B0E2D90-D8EC-4D69-9E74-46E624848F07}" destId="{1282839D-EA0E-43FA-949C-5248F85F2BD0}" srcOrd="0" destOrd="0" presId="urn:microsoft.com/office/officeart/2005/8/layout/process2"/>
    <dgm:cxn modelId="{2F739CB3-9397-4087-A567-09CC75014E20}" srcId="{00943F2D-5B1F-460B-B432-A64C8C3E8209}" destId="{91B180DA-4E5A-4E7E-B8FA-A1042BD77E7D}" srcOrd="1" destOrd="0" parTransId="{CEBC937B-58D7-4167-99AF-92E12D325C5F}" sibTransId="{8D2D5C14-3365-4DD1-A20C-0570893445A8}"/>
    <dgm:cxn modelId="{E0E64517-A4E6-4F2B-9F8A-1CCFA3A15393}" type="presOf" srcId="{13A0C797-2905-4EB4-83C6-BE32AFBD94F4}" destId="{C353AC39-9B4F-4005-9BBE-A9C8B1D13BC8}" srcOrd="0" destOrd="0" presId="urn:microsoft.com/office/officeart/2005/8/layout/process2"/>
    <dgm:cxn modelId="{8479F800-96F3-4E27-A053-923179208869}" type="presOf" srcId="{EF418895-ECD6-4C01-B2F8-CDEA6399668B}" destId="{200EDB95-97A3-4AF6-9B0D-40154E3A424E}" srcOrd="1" destOrd="0" presId="urn:microsoft.com/office/officeart/2005/8/layout/process2"/>
    <dgm:cxn modelId="{68FA369A-1F2D-4E66-B4D4-9E55CA074CCB}" srcId="{00943F2D-5B1F-460B-B432-A64C8C3E8209}" destId="{4B0E2D90-D8EC-4D69-9E74-46E624848F07}" srcOrd="3" destOrd="0" parTransId="{9654B747-207E-45AF-820E-1A4D5E252759}" sibTransId="{0F3A5DEA-1AB1-4C51-939F-8443957EDCA0}"/>
    <dgm:cxn modelId="{54484905-5ED6-48B6-8B41-4C34BEC19B2D}" type="presOf" srcId="{00943F2D-5B1F-460B-B432-A64C8C3E8209}" destId="{70E93CE4-FC73-4C86-9001-CDC8EEDDBEB8}" srcOrd="0" destOrd="0" presId="urn:microsoft.com/office/officeart/2005/8/layout/process2"/>
    <dgm:cxn modelId="{DC0790E0-BBEE-496D-8720-3019209693FF}" type="presOf" srcId="{8D2D5C14-3365-4DD1-A20C-0570893445A8}" destId="{BA0D9559-B964-4A5A-B5BE-67A885349596}" srcOrd="0" destOrd="0" presId="urn:microsoft.com/office/officeart/2005/8/layout/process2"/>
    <dgm:cxn modelId="{638C6624-19ED-4EBC-9B12-A24E86F0D5A0}" srcId="{00943F2D-5B1F-460B-B432-A64C8C3E8209}" destId="{2FA6628F-6ACC-403D-80BA-78F804F6164D}" srcOrd="0" destOrd="0" parTransId="{F03830CD-F503-421A-A23D-E033F8301DF5}" sibTransId="{13A0C797-2905-4EB4-83C6-BE32AFBD94F4}"/>
    <dgm:cxn modelId="{C1B5D06D-10EF-47FA-AC93-834B97FD17E2}" srcId="{00943F2D-5B1F-460B-B432-A64C8C3E8209}" destId="{B2EF9C9F-37E1-4F58-8C29-5CE596087BBD}" srcOrd="2" destOrd="0" parTransId="{7B509DAF-6821-4DEF-B120-3AD2C25A172E}" sibTransId="{EF418895-ECD6-4C01-B2F8-CDEA6399668B}"/>
    <dgm:cxn modelId="{0E2016DA-C276-420F-B41C-1E1DC3F4F776}" type="presOf" srcId="{13A0C797-2905-4EB4-83C6-BE32AFBD94F4}" destId="{4DADE8AD-AC3A-4E8E-A6D0-2589137928B4}" srcOrd="1" destOrd="0" presId="urn:microsoft.com/office/officeart/2005/8/layout/process2"/>
    <dgm:cxn modelId="{948A910A-860D-4B2C-B18A-07D725181CEA}" type="presOf" srcId="{8D2D5C14-3365-4DD1-A20C-0570893445A8}" destId="{34EF59FF-488D-418C-A17F-0864DA7FA828}" srcOrd="1" destOrd="0" presId="urn:microsoft.com/office/officeart/2005/8/layout/process2"/>
    <dgm:cxn modelId="{DCCD4617-290F-4F86-B1D1-ECA82A5E4972}" type="presOf" srcId="{2FA6628F-6ACC-403D-80BA-78F804F6164D}" destId="{1B95882C-1B7F-4D2E-A2E9-F9BA92A909F1}" srcOrd="0" destOrd="0" presId="urn:microsoft.com/office/officeart/2005/8/layout/process2"/>
    <dgm:cxn modelId="{1C746458-0145-47E3-BC56-1979FD01A2CA}" type="presParOf" srcId="{70E93CE4-FC73-4C86-9001-CDC8EEDDBEB8}" destId="{1B95882C-1B7F-4D2E-A2E9-F9BA92A909F1}" srcOrd="0" destOrd="0" presId="urn:microsoft.com/office/officeart/2005/8/layout/process2"/>
    <dgm:cxn modelId="{A43EDE03-9B08-427D-A5AD-A0634183C429}" type="presParOf" srcId="{70E93CE4-FC73-4C86-9001-CDC8EEDDBEB8}" destId="{C353AC39-9B4F-4005-9BBE-A9C8B1D13BC8}" srcOrd="1" destOrd="0" presId="urn:microsoft.com/office/officeart/2005/8/layout/process2"/>
    <dgm:cxn modelId="{D96E038D-7C37-4F67-A2B9-4979BF60C777}" type="presParOf" srcId="{C353AC39-9B4F-4005-9BBE-A9C8B1D13BC8}" destId="{4DADE8AD-AC3A-4E8E-A6D0-2589137928B4}" srcOrd="0" destOrd="0" presId="urn:microsoft.com/office/officeart/2005/8/layout/process2"/>
    <dgm:cxn modelId="{4CC944D2-BCE3-4801-AE42-3F2F6B4CD10F}" type="presParOf" srcId="{70E93CE4-FC73-4C86-9001-CDC8EEDDBEB8}" destId="{28E26579-A729-42E2-BB0B-E9E4021D19BC}" srcOrd="2" destOrd="0" presId="urn:microsoft.com/office/officeart/2005/8/layout/process2"/>
    <dgm:cxn modelId="{30360703-6B5E-4AB8-A18F-D1A1DC4E2CC5}" type="presParOf" srcId="{70E93CE4-FC73-4C86-9001-CDC8EEDDBEB8}" destId="{BA0D9559-B964-4A5A-B5BE-67A885349596}" srcOrd="3" destOrd="0" presId="urn:microsoft.com/office/officeart/2005/8/layout/process2"/>
    <dgm:cxn modelId="{150C7E83-3B7A-455B-8F03-FB2147BD0B0C}" type="presParOf" srcId="{BA0D9559-B964-4A5A-B5BE-67A885349596}" destId="{34EF59FF-488D-418C-A17F-0864DA7FA828}" srcOrd="0" destOrd="0" presId="urn:microsoft.com/office/officeart/2005/8/layout/process2"/>
    <dgm:cxn modelId="{648E5BB7-E529-46A6-96E4-A2E86F5BFEC1}" type="presParOf" srcId="{70E93CE4-FC73-4C86-9001-CDC8EEDDBEB8}" destId="{9DEC7BA4-057D-41EB-A4C2-470015462106}" srcOrd="4" destOrd="0" presId="urn:microsoft.com/office/officeart/2005/8/layout/process2"/>
    <dgm:cxn modelId="{E3D452A7-4861-4336-A413-57EB7A5B9D83}" type="presParOf" srcId="{70E93CE4-FC73-4C86-9001-CDC8EEDDBEB8}" destId="{43F9C074-E692-41D7-B785-08B17E112B3B}" srcOrd="5" destOrd="0" presId="urn:microsoft.com/office/officeart/2005/8/layout/process2"/>
    <dgm:cxn modelId="{34DCC7EF-A4DC-49A2-B954-7989BB91CEAB}" type="presParOf" srcId="{43F9C074-E692-41D7-B785-08B17E112B3B}" destId="{200EDB95-97A3-4AF6-9B0D-40154E3A424E}" srcOrd="0" destOrd="0" presId="urn:microsoft.com/office/officeart/2005/8/layout/process2"/>
    <dgm:cxn modelId="{A9C044D2-F7BB-44E4-8547-05A0986678A9}" type="presParOf" srcId="{70E93CE4-FC73-4C86-9001-CDC8EEDDBEB8}" destId="{1282839D-EA0E-43FA-949C-5248F85F2BD0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2D0C12-BC10-40EF-81BA-5D8C091E8C4C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2DD5A17-C310-4617-81D7-54E5E31CF03E}">
      <dgm:prSet phldrT="[Text]" custT="1"/>
      <dgm:spPr/>
      <dgm:t>
        <a:bodyPr/>
        <a:lstStyle/>
        <a:p>
          <a:r>
            <a:rPr lang="en-US" sz="2400" b="1" dirty="0" smtClean="0"/>
            <a:t>Highly</a:t>
          </a:r>
          <a:r>
            <a:rPr lang="en-US" sz="2400" dirty="0" smtClean="0"/>
            <a:t> </a:t>
          </a:r>
          <a:r>
            <a:rPr lang="en-US" sz="2400" b="1" dirty="0" err="1" smtClean="0"/>
            <a:t>radioopaque</a:t>
          </a:r>
          <a:endParaRPr lang="en-IN" sz="2400" b="1" dirty="0"/>
        </a:p>
      </dgm:t>
    </dgm:pt>
    <dgm:pt modelId="{EBA4F775-E2B3-4DAB-9071-6FB3D1DF11D6}" type="parTrans" cxnId="{8F17E01D-20D3-4A37-88B5-0BBDB12C5C21}">
      <dgm:prSet/>
      <dgm:spPr/>
      <dgm:t>
        <a:bodyPr/>
        <a:lstStyle/>
        <a:p>
          <a:endParaRPr lang="en-IN"/>
        </a:p>
      </dgm:t>
    </dgm:pt>
    <dgm:pt modelId="{7C176112-0C0E-4B5D-96F6-1E106A81160E}" type="sibTrans" cxnId="{8F17E01D-20D3-4A37-88B5-0BBDB12C5C21}">
      <dgm:prSet/>
      <dgm:spPr/>
      <dgm:t>
        <a:bodyPr/>
        <a:lstStyle/>
        <a:p>
          <a:endParaRPr lang="en-IN"/>
        </a:p>
      </dgm:t>
    </dgm:pt>
    <dgm:pt modelId="{19BE0FFF-5A53-4BAC-AA50-B8D4DFD76E3D}">
      <dgm:prSet phldrT="[Text]"/>
      <dgm:spPr/>
      <dgm:t>
        <a:bodyPr/>
        <a:lstStyle/>
        <a:p>
          <a:r>
            <a:rPr lang="en-US" dirty="0" smtClean="0"/>
            <a:t>High atomic number- 56</a:t>
          </a:r>
          <a:endParaRPr lang="en-IN" dirty="0"/>
        </a:p>
      </dgm:t>
    </dgm:pt>
    <dgm:pt modelId="{57A1BBCB-9E82-4F8A-8726-663F4A70C754}" type="parTrans" cxnId="{BD8F7EC3-156E-498C-8A14-C4968FB0DA9D}">
      <dgm:prSet/>
      <dgm:spPr/>
      <dgm:t>
        <a:bodyPr/>
        <a:lstStyle/>
        <a:p>
          <a:endParaRPr lang="en-IN"/>
        </a:p>
      </dgm:t>
    </dgm:pt>
    <dgm:pt modelId="{D2852148-5B95-4640-9A24-19ED30C082EC}" type="sibTrans" cxnId="{BD8F7EC3-156E-498C-8A14-C4968FB0DA9D}">
      <dgm:prSet/>
      <dgm:spPr/>
      <dgm:t>
        <a:bodyPr/>
        <a:lstStyle/>
        <a:p>
          <a:endParaRPr lang="en-IN"/>
        </a:p>
      </dgm:t>
    </dgm:pt>
    <dgm:pt modelId="{0D6B1455-B723-406C-925F-B5C124D59D67}">
      <dgm:prSet phldrT="[Text]" phldr="1"/>
      <dgm:spPr/>
      <dgm:t>
        <a:bodyPr/>
        <a:lstStyle/>
        <a:p>
          <a:endParaRPr lang="en-IN" dirty="0"/>
        </a:p>
      </dgm:t>
    </dgm:pt>
    <dgm:pt modelId="{7BA37690-280B-410C-B27A-DC0EB2B31A19}" type="parTrans" cxnId="{288EA764-F55E-4EE8-815C-D0F3C89822E0}">
      <dgm:prSet/>
      <dgm:spPr/>
      <dgm:t>
        <a:bodyPr/>
        <a:lstStyle/>
        <a:p>
          <a:endParaRPr lang="en-IN"/>
        </a:p>
      </dgm:t>
    </dgm:pt>
    <dgm:pt modelId="{315F78E0-9478-4B87-AC81-9C374ECAE0A5}" type="sibTrans" cxnId="{288EA764-F55E-4EE8-815C-D0F3C89822E0}">
      <dgm:prSet/>
      <dgm:spPr/>
      <dgm:t>
        <a:bodyPr/>
        <a:lstStyle/>
        <a:p>
          <a:endParaRPr lang="en-IN"/>
        </a:p>
      </dgm:t>
    </dgm:pt>
    <dgm:pt modelId="{DDACF043-F914-4385-B22B-CD30E593746D}">
      <dgm:prSet phldrT="[Text]" custT="1"/>
      <dgm:spPr/>
      <dgm:t>
        <a:bodyPr/>
        <a:lstStyle/>
        <a:p>
          <a:r>
            <a:rPr lang="en-US" sz="2400" b="1" dirty="0" smtClean="0"/>
            <a:t>Safe</a:t>
          </a:r>
          <a:endParaRPr lang="en-IN" sz="2400" b="1" dirty="0"/>
        </a:p>
      </dgm:t>
    </dgm:pt>
    <dgm:pt modelId="{2B927878-6392-499E-BBD8-3A119941AC8C}" type="parTrans" cxnId="{F736BAE2-7DA7-4477-8E43-A8E3A012AF6D}">
      <dgm:prSet/>
      <dgm:spPr/>
      <dgm:t>
        <a:bodyPr/>
        <a:lstStyle/>
        <a:p>
          <a:endParaRPr lang="en-IN"/>
        </a:p>
      </dgm:t>
    </dgm:pt>
    <dgm:pt modelId="{074ECBBD-9E84-414C-A19C-3DBEBDC3E319}" type="sibTrans" cxnId="{F736BAE2-7DA7-4477-8E43-A8E3A012AF6D}">
      <dgm:prSet/>
      <dgm:spPr/>
      <dgm:t>
        <a:bodyPr/>
        <a:lstStyle/>
        <a:p>
          <a:endParaRPr lang="en-IN"/>
        </a:p>
      </dgm:t>
    </dgm:pt>
    <dgm:pt modelId="{4DFACD41-6162-4E67-86AB-CA741D05E186}">
      <dgm:prSet phldrT="[Text]"/>
      <dgm:spPr/>
      <dgm:t>
        <a:bodyPr/>
        <a:lstStyle/>
        <a:p>
          <a:r>
            <a:rPr lang="en-US" dirty="0" smtClean="0"/>
            <a:t>Water insoluble</a:t>
          </a:r>
          <a:endParaRPr lang="en-IN" dirty="0"/>
        </a:p>
      </dgm:t>
    </dgm:pt>
    <dgm:pt modelId="{04FEB153-6D8A-4232-BE27-D5C09AA81AD6}" type="parTrans" cxnId="{CC5C8379-A6AF-4D27-BEE7-9691D29FD2D4}">
      <dgm:prSet/>
      <dgm:spPr/>
      <dgm:t>
        <a:bodyPr/>
        <a:lstStyle/>
        <a:p>
          <a:endParaRPr lang="en-IN"/>
        </a:p>
      </dgm:t>
    </dgm:pt>
    <dgm:pt modelId="{695514D9-2E7F-4E9C-A5C5-A3DFF2311705}" type="sibTrans" cxnId="{CC5C8379-A6AF-4D27-BEE7-9691D29FD2D4}">
      <dgm:prSet/>
      <dgm:spPr/>
      <dgm:t>
        <a:bodyPr/>
        <a:lstStyle/>
        <a:p>
          <a:endParaRPr lang="en-IN"/>
        </a:p>
      </dgm:t>
    </dgm:pt>
    <dgm:pt modelId="{066326C5-576C-4B7C-8C23-E9B915AECD79}">
      <dgm:prSet phldrT="[Text]" phldr="1"/>
      <dgm:spPr/>
      <dgm:t>
        <a:bodyPr/>
        <a:lstStyle/>
        <a:p>
          <a:endParaRPr lang="en-IN" dirty="0"/>
        </a:p>
      </dgm:t>
    </dgm:pt>
    <dgm:pt modelId="{EDBC5D65-373B-4E7F-83C6-DF9977607E75}" type="parTrans" cxnId="{4A8AFC14-82FE-4E7C-B666-9F6C4230A9D2}">
      <dgm:prSet/>
      <dgm:spPr/>
      <dgm:t>
        <a:bodyPr/>
        <a:lstStyle/>
        <a:p>
          <a:endParaRPr lang="en-IN"/>
        </a:p>
      </dgm:t>
    </dgm:pt>
    <dgm:pt modelId="{9199282C-5A12-4DAF-95E1-C566B2809788}" type="sibTrans" cxnId="{4A8AFC14-82FE-4E7C-B666-9F6C4230A9D2}">
      <dgm:prSet/>
      <dgm:spPr/>
      <dgm:t>
        <a:bodyPr/>
        <a:lstStyle/>
        <a:p>
          <a:endParaRPr lang="en-IN"/>
        </a:p>
      </dgm:t>
    </dgm:pt>
    <dgm:pt modelId="{A38C9627-5F4B-4075-86D2-92FFAD7A9FCF}">
      <dgm:prSet phldrT="[Text]"/>
      <dgm:spPr/>
      <dgm:t>
        <a:bodyPr/>
        <a:lstStyle/>
        <a:p>
          <a:r>
            <a:rPr lang="en-US" b="1" dirty="0" smtClean="0"/>
            <a:t>Suitable</a:t>
          </a:r>
          <a:r>
            <a:rPr lang="en-US" dirty="0" smtClean="0"/>
            <a:t> </a:t>
          </a:r>
          <a:r>
            <a:rPr lang="en-US" b="1" dirty="0" smtClean="0"/>
            <a:t>for</a:t>
          </a:r>
        </a:p>
        <a:p>
          <a:r>
            <a:rPr lang="en-US" b="1" dirty="0" smtClean="0"/>
            <a:t>Double</a:t>
          </a:r>
          <a:r>
            <a:rPr lang="en-US" dirty="0" smtClean="0"/>
            <a:t> </a:t>
          </a:r>
          <a:r>
            <a:rPr lang="en-US" b="1" dirty="0" smtClean="0"/>
            <a:t>contrast</a:t>
          </a:r>
          <a:endParaRPr lang="en-IN" b="1" dirty="0"/>
        </a:p>
      </dgm:t>
    </dgm:pt>
    <dgm:pt modelId="{283F0D4B-610D-4A2E-870A-9B6B1690FF0D}" type="parTrans" cxnId="{F305EC48-034A-4B3B-A41B-0BC7541B4292}">
      <dgm:prSet/>
      <dgm:spPr/>
      <dgm:t>
        <a:bodyPr/>
        <a:lstStyle/>
        <a:p>
          <a:endParaRPr lang="en-IN"/>
        </a:p>
      </dgm:t>
    </dgm:pt>
    <dgm:pt modelId="{747A6E08-8D08-4CC9-AD73-E3D98C62B4FE}" type="sibTrans" cxnId="{F305EC48-034A-4B3B-A41B-0BC7541B4292}">
      <dgm:prSet/>
      <dgm:spPr/>
      <dgm:t>
        <a:bodyPr/>
        <a:lstStyle/>
        <a:p>
          <a:endParaRPr lang="en-IN"/>
        </a:p>
      </dgm:t>
    </dgm:pt>
    <dgm:pt modelId="{83735DAC-6CDA-40C6-8BA4-D585EEC3F836}">
      <dgm:prSet phldrT="[Text]"/>
      <dgm:spPr/>
      <dgm:t>
        <a:bodyPr/>
        <a:lstStyle/>
        <a:p>
          <a:r>
            <a:rPr lang="en-US" dirty="0" smtClean="0"/>
            <a:t>Non-absorbable</a:t>
          </a:r>
          <a:endParaRPr lang="en-IN" dirty="0"/>
        </a:p>
      </dgm:t>
    </dgm:pt>
    <dgm:pt modelId="{81629092-8B0F-40FC-8786-B1C5519DA7EF}" type="parTrans" cxnId="{C7BB0AE2-498A-405D-AEEB-4DCDC6F8979A}">
      <dgm:prSet/>
      <dgm:spPr/>
      <dgm:t>
        <a:bodyPr/>
        <a:lstStyle/>
        <a:p>
          <a:endParaRPr lang="en-IN"/>
        </a:p>
      </dgm:t>
    </dgm:pt>
    <dgm:pt modelId="{DEC08CF5-9277-48A2-9DDA-DBAF2502D048}" type="sibTrans" cxnId="{C7BB0AE2-498A-405D-AEEB-4DCDC6F8979A}">
      <dgm:prSet/>
      <dgm:spPr/>
      <dgm:t>
        <a:bodyPr/>
        <a:lstStyle/>
        <a:p>
          <a:endParaRPr lang="en-IN"/>
        </a:p>
      </dgm:t>
    </dgm:pt>
    <dgm:pt modelId="{0CD59360-9B5A-454F-8B0E-561EB2DEFFCB}">
      <dgm:prSet phldrT="[Text]"/>
      <dgm:spPr/>
      <dgm:t>
        <a:bodyPr/>
        <a:lstStyle/>
        <a:p>
          <a:r>
            <a:rPr lang="en-US" dirty="0" smtClean="0"/>
            <a:t>Biologically inert</a:t>
          </a:r>
          <a:endParaRPr lang="en-IN" dirty="0"/>
        </a:p>
      </dgm:t>
    </dgm:pt>
    <dgm:pt modelId="{4A95CD9F-E772-4D0B-AE89-3ED85C6FB818}" type="parTrans" cxnId="{16961319-1303-4414-9051-23D919A18E0A}">
      <dgm:prSet/>
      <dgm:spPr/>
      <dgm:t>
        <a:bodyPr/>
        <a:lstStyle/>
        <a:p>
          <a:endParaRPr lang="en-IN"/>
        </a:p>
      </dgm:t>
    </dgm:pt>
    <dgm:pt modelId="{8160C972-A593-42A8-BA75-2A3762C31FA1}" type="sibTrans" cxnId="{16961319-1303-4414-9051-23D919A18E0A}">
      <dgm:prSet/>
      <dgm:spPr/>
      <dgm:t>
        <a:bodyPr/>
        <a:lstStyle/>
        <a:p>
          <a:endParaRPr lang="en-IN"/>
        </a:p>
      </dgm:t>
    </dgm:pt>
    <dgm:pt modelId="{69877494-FB39-4272-86BE-4496FADABF65}">
      <dgm:prSet phldrT="[Text]"/>
      <dgm:spPr/>
      <dgm:t>
        <a:bodyPr/>
        <a:lstStyle/>
        <a:p>
          <a:r>
            <a:rPr lang="en-US" dirty="0" smtClean="0"/>
            <a:t>Non-toxic</a:t>
          </a:r>
          <a:endParaRPr lang="en-IN" dirty="0"/>
        </a:p>
      </dgm:t>
    </dgm:pt>
    <dgm:pt modelId="{9E41BFE2-DAE8-47E4-B195-D3279363A55C}" type="parTrans" cxnId="{FB062DA7-51A3-4D35-B92A-153A7E88CD95}">
      <dgm:prSet/>
      <dgm:spPr/>
      <dgm:t>
        <a:bodyPr/>
        <a:lstStyle/>
        <a:p>
          <a:endParaRPr lang="en-IN"/>
        </a:p>
      </dgm:t>
    </dgm:pt>
    <dgm:pt modelId="{73A90671-602C-4688-883E-FE5F42B72737}" type="sibTrans" cxnId="{FB062DA7-51A3-4D35-B92A-153A7E88CD95}">
      <dgm:prSet/>
      <dgm:spPr/>
      <dgm:t>
        <a:bodyPr/>
        <a:lstStyle/>
        <a:p>
          <a:endParaRPr lang="en-IN"/>
        </a:p>
      </dgm:t>
    </dgm:pt>
    <dgm:pt modelId="{91164FA6-D53F-470B-9B22-3BFCB3C3E94B}">
      <dgm:prSet/>
      <dgm:spPr/>
      <dgm:t>
        <a:bodyPr/>
        <a:lstStyle/>
        <a:p>
          <a:r>
            <a:rPr lang="en-US" dirty="0" smtClean="0"/>
            <a:t>Coats mucosa in a thin layer.</a:t>
          </a:r>
          <a:endParaRPr lang="en-IN" dirty="0"/>
        </a:p>
      </dgm:t>
    </dgm:pt>
    <dgm:pt modelId="{124C8F96-4E21-47C7-8F40-0291820CDFE6}" type="parTrans" cxnId="{F36F355C-1EF5-462A-941E-C1B51280377E}">
      <dgm:prSet/>
      <dgm:spPr/>
      <dgm:t>
        <a:bodyPr/>
        <a:lstStyle/>
        <a:p>
          <a:endParaRPr lang="en-IN"/>
        </a:p>
      </dgm:t>
    </dgm:pt>
    <dgm:pt modelId="{0970ED09-77E4-4CB8-8C11-4B25491F2AA6}" type="sibTrans" cxnId="{F36F355C-1EF5-462A-941E-C1B51280377E}">
      <dgm:prSet/>
      <dgm:spPr/>
      <dgm:t>
        <a:bodyPr/>
        <a:lstStyle/>
        <a:p>
          <a:endParaRPr lang="en-IN"/>
        </a:p>
      </dgm:t>
    </dgm:pt>
    <dgm:pt modelId="{4EFFE490-7F49-445A-B72C-2C7BC86D7946}" type="pres">
      <dgm:prSet presAssocID="{F12D0C12-BC10-40EF-81BA-5D8C091E8C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087FAE4-5FBA-4EB0-9E91-D76857D152CC}" type="pres">
      <dgm:prSet presAssocID="{82DD5A17-C310-4617-81D7-54E5E31CF03E}" presName="composite" presStyleCnt="0"/>
      <dgm:spPr/>
    </dgm:pt>
    <dgm:pt modelId="{5ABE553A-20CA-4C05-970D-5E6983C5EB60}" type="pres">
      <dgm:prSet presAssocID="{82DD5A17-C310-4617-81D7-54E5E31CF03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AFDE85C-13C1-4EAC-A407-8A6AB4A478FF}" type="pres">
      <dgm:prSet presAssocID="{82DD5A17-C310-4617-81D7-54E5E31CF03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DEE138-23B2-4B4D-B632-7C307BCCCB94}" type="pres">
      <dgm:prSet presAssocID="{7C176112-0C0E-4B5D-96F6-1E106A81160E}" presName="space" presStyleCnt="0"/>
      <dgm:spPr/>
    </dgm:pt>
    <dgm:pt modelId="{71827270-305A-4473-86A7-5917BC6D56D3}" type="pres">
      <dgm:prSet presAssocID="{DDACF043-F914-4385-B22B-CD30E593746D}" presName="composite" presStyleCnt="0"/>
      <dgm:spPr/>
    </dgm:pt>
    <dgm:pt modelId="{9A8DCE11-33F4-40D1-825F-ADD6B782E913}" type="pres">
      <dgm:prSet presAssocID="{DDACF043-F914-4385-B22B-CD30E593746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62A4F9E-F947-4B48-8CC4-C5E81D89102D}" type="pres">
      <dgm:prSet presAssocID="{DDACF043-F914-4385-B22B-CD30E593746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B63CEF-BCF6-406E-8450-3F588F50CDFD}" type="pres">
      <dgm:prSet presAssocID="{074ECBBD-9E84-414C-A19C-3DBEBDC3E319}" presName="space" presStyleCnt="0"/>
      <dgm:spPr/>
    </dgm:pt>
    <dgm:pt modelId="{F513E166-AC30-498D-8F7F-02C898AC125B}" type="pres">
      <dgm:prSet presAssocID="{A38C9627-5F4B-4075-86D2-92FFAD7A9FCF}" presName="composite" presStyleCnt="0"/>
      <dgm:spPr/>
    </dgm:pt>
    <dgm:pt modelId="{C67E915B-E812-4B39-9AC3-154965F8875D}" type="pres">
      <dgm:prSet presAssocID="{A38C9627-5F4B-4075-86D2-92FFAD7A9FC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3C64A14-5D24-40B7-9CC8-1A06A99B60F0}" type="pres">
      <dgm:prSet presAssocID="{A38C9627-5F4B-4075-86D2-92FFAD7A9FCF}" presName="desTx" presStyleLbl="alignAccFollowNode1" presStyleIdx="2" presStyleCnt="3" custLinFactNeighborX="-1094" custLinFactNeighborY="191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4BB5C26-1061-4C89-8B3C-DD1916CB97F3}" type="presOf" srcId="{69877494-FB39-4272-86BE-4496FADABF65}" destId="{262A4F9E-F947-4B48-8CC4-C5E81D89102D}" srcOrd="0" destOrd="3" presId="urn:microsoft.com/office/officeart/2005/8/layout/hList1"/>
    <dgm:cxn modelId="{8885EC55-95FC-4DB8-ABBA-F4A57E527410}" type="presOf" srcId="{4DFACD41-6162-4E67-86AB-CA741D05E186}" destId="{262A4F9E-F947-4B48-8CC4-C5E81D89102D}" srcOrd="0" destOrd="0" presId="urn:microsoft.com/office/officeart/2005/8/layout/hList1"/>
    <dgm:cxn modelId="{C7BB0AE2-498A-405D-AEEB-4DCDC6F8979A}" srcId="{DDACF043-F914-4385-B22B-CD30E593746D}" destId="{83735DAC-6CDA-40C6-8BA4-D585EEC3F836}" srcOrd="1" destOrd="0" parTransId="{81629092-8B0F-40FC-8786-B1C5519DA7EF}" sibTransId="{DEC08CF5-9277-48A2-9DDA-DBAF2502D048}"/>
    <dgm:cxn modelId="{BD8F7EC3-156E-498C-8A14-C4968FB0DA9D}" srcId="{82DD5A17-C310-4617-81D7-54E5E31CF03E}" destId="{19BE0FFF-5A53-4BAC-AA50-B8D4DFD76E3D}" srcOrd="0" destOrd="0" parTransId="{57A1BBCB-9E82-4F8A-8726-663F4A70C754}" sibTransId="{D2852148-5B95-4640-9A24-19ED30C082EC}"/>
    <dgm:cxn modelId="{FB062DA7-51A3-4D35-B92A-153A7E88CD95}" srcId="{DDACF043-F914-4385-B22B-CD30E593746D}" destId="{69877494-FB39-4272-86BE-4496FADABF65}" srcOrd="3" destOrd="0" parTransId="{9E41BFE2-DAE8-47E4-B195-D3279363A55C}" sibTransId="{73A90671-602C-4688-883E-FE5F42B72737}"/>
    <dgm:cxn modelId="{1D50F372-F185-4A23-92AD-60378BE21DF5}" type="presOf" srcId="{F12D0C12-BC10-40EF-81BA-5D8C091E8C4C}" destId="{4EFFE490-7F49-445A-B72C-2C7BC86D7946}" srcOrd="0" destOrd="0" presId="urn:microsoft.com/office/officeart/2005/8/layout/hList1"/>
    <dgm:cxn modelId="{288EA764-F55E-4EE8-815C-D0F3C89822E0}" srcId="{82DD5A17-C310-4617-81D7-54E5E31CF03E}" destId="{0D6B1455-B723-406C-925F-B5C124D59D67}" srcOrd="1" destOrd="0" parTransId="{7BA37690-280B-410C-B27A-DC0EB2B31A19}" sibTransId="{315F78E0-9478-4B87-AC81-9C374ECAE0A5}"/>
    <dgm:cxn modelId="{DD90229A-EDA3-4856-B231-41FA5C4D5BA2}" type="presOf" srcId="{0CD59360-9B5A-454F-8B0E-561EB2DEFFCB}" destId="{262A4F9E-F947-4B48-8CC4-C5E81D89102D}" srcOrd="0" destOrd="2" presId="urn:microsoft.com/office/officeart/2005/8/layout/hList1"/>
    <dgm:cxn modelId="{6B34CCB4-FCEE-4423-8B2A-30A31CD323C6}" type="presOf" srcId="{0D6B1455-B723-406C-925F-B5C124D59D67}" destId="{BAFDE85C-13C1-4EAC-A407-8A6AB4A478FF}" srcOrd="0" destOrd="1" presId="urn:microsoft.com/office/officeart/2005/8/layout/hList1"/>
    <dgm:cxn modelId="{89FA249B-B404-4800-AC86-FD7043E47355}" type="presOf" srcId="{91164FA6-D53F-470B-9B22-3BFCB3C3E94B}" destId="{83C64A14-5D24-40B7-9CC8-1A06A99B60F0}" srcOrd="0" destOrd="0" presId="urn:microsoft.com/office/officeart/2005/8/layout/hList1"/>
    <dgm:cxn modelId="{F305EC48-034A-4B3B-A41B-0BC7541B4292}" srcId="{F12D0C12-BC10-40EF-81BA-5D8C091E8C4C}" destId="{A38C9627-5F4B-4075-86D2-92FFAD7A9FCF}" srcOrd="2" destOrd="0" parTransId="{283F0D4B-610D-4A2E-870A-9B6B1690FF0D}" sibTransId="{747A6E08-8D08-4CC9-AD73-E3D98C62B4FE}"/>
    <dgm:cxn modelId="{4A8AFC14-82FE-4E7C-B666-9F6C4230A9D2}" srcId="{DDACF043-F914-4385-B22B-CD30E593746D}" destId="{066326C5-576C-4B7C-8C23-E9B915AECD79}" srcOrd="4" destOrd="0" parTransId="{EDBC5D65-373B-4E7F-83C6-DF9977607E75}" sibTransId="{9199282C-5A12-4DAF-95E1-C566B2809788}"/>
    <dgm:cxn modelId="{5DBEE96B-CA4E-4A34-B67C-594D0BE8EBD6}" type="presOf" srcId="{82DD5A17-C310-4617-81D7-54E5E31CF03E}" destId="{5ABE553A-20CA-4C05-970D-5E6983C5EB60}" srcOrd="0" destOrd="0" presId="urn:microsoft.com/office/officeart/2005/8/layout/hList1"/>
    <dgm:cxn modelId="{CC5C8379-A6AF-4D27-BEE7-9691D29FD2D4}" srcId="{DDACF043-F914-4385-B22B-CD30E593746D}" destId="{4DFACD41-6162-4E67-86AB-CA741D05E186}" srcOrd="0" destOrd="0" parTransId="{04FEB153-6D8A-4232-BE27-D5C09AA81AD6}" sibTransId="{695514D9-2E7F-4E9C-A5C5-A3DFF2311705}"/>
    <dgm:cxn modelId="{8F17E01D-20D3-4A37-88B5-0BBDB12C5C21}" srcId="{F12D0C12-BC10-40EF-81BA-5D8C091E8C4C}" destId="{82DD5A17-C310-4617-81D7-54E5E31CF03E}" srcOrd="0" destOrd="0" parTransId="{EBA4F775-E2B3-4DAB-9071-6FB3D1DF11D6}" sibTransId="{7C176112-0C0E-4B5D-96F6-1E106A81160E}"/>
    <dgm:cxn modelId="{F736BAE2-7DA7-4477-8E43-A8E3A012AF6D}" srcId="{F12D0C12-BC10-40EF-81BA-5D8C091E8C4C}" destId="{DDACF043-F914-4385-B22B-CD30E593746D}" srcOrd="1" destOrd="0" parTransId="{2B927878-6392-499E-BBD8-3A119941AC8C}" sibTransId="{074ECBBD-9E84-414C-A19C-3DBEBDC3E319}"/>
    <dgm:cxn modelId="{86E3AC41-5920-4CF3-BA2E-2FA57731395B}" type="presOf" srcId="{066326C5-576C-4B7C-8C23-E9B915AECD79}" destId="{262A4F9E-F947-4B48-8CC4-C5E81D89102D}" srcOrd="0" destOrd="4" presId="urn:microsoft.com/office/officeart/2005/8/layout/hList1"/>
    <dgm:cxn modelId="{16961319-1303-4414-9051-23D919A18E0A}" srcId="{DDACF043-F914-4385-B22B-CD30E593746D}" destId="{0CD59360-9B5A-454F-8B0E-561EB2DEFFCB}" srcOrd="2" destOrd="0" parTransId="{4A95CD9F-E772-4D0B-AE89-3ED85C6FB818}" sibTransId="{8160C972-A593-42A8-BA75-2A3762C31FA1}"/>
    <dgm:cxn modelId="{E643671E-B7B5-4565-B125-6CBEFC26432B}" type="presOf" srcId="{83735DAC-6CDA-40C6-8BA4-D585EEC3F836}" destId="{262A4F9E-F947-4B48-8CC4-C5E81D89102D}" srcOrd="0" destOrd="1" presId="urn:microsoft.com/office/officeart/2005/8/layout/hList1"/>
    <dgm:cxn modelId="{21EE3D16-B38A-4A15-AC6E-49F9B0F96876}" type="presOf" srcId="{A38C9627-5F4B-4075-86D2-92FFAD7A9FCF}" destId="{C67E915B-E812-4B39-9AC3-154965F8875D}" srcOrd="0" destOrd="0" presId="urn:microsoft.com/office/officeart/2005/8/layout/hList1"/>
    <dgm:cxn modelId="{95D2D556-564C-4F4E-BD6F-7404F8A8CC30}" type="presOf" srcId="{19BE0FFF-5A53-4BAC-AA50-B8D4DFD76E3D}" destId="{BAFDE85C-13C1-4EAC-A407-8A6AB4A478FF}" srcOrd="0" destOrd="0" presId="urn:microsoft.com/office/officeart/2005/8/layout/hList1"/>
    <dgm:cxn modelId="{6D59AC80-4F60-40E1-A635-FB2B730C07ED}" type="presOf" srcId="{DDACF043-F914-4385-B22B-CD30E593746D}" destId="{9A8DCE11-33F4-40D1-825F-ADD6B782E913}" srcOrd="0" destOrd="0" presId="urn:microsoft.com/office/officeart/2005/8/layout/hList1"/>
    <dgm:cxn modelId="{F36F355C-1EF5-462A-941E-C1B51280377E}" srcId="{A38C9627-5F4B-4075-86D2-92FFAD7A9FCF}" destId="{91164FA6-D53F-470B-9B22-3BFCB3C3E94B}" srcOrd="0" destOrd="0" parTransId="{124C8F96-4E21-47C7-8F40-0291820CDFE6}" sibTransId="{0970ED09-77E4-4CB8-8C11-4B25491F2AA6}"/>
    <dgm:cxn modelId="{A8F03A12-27B9-4A0D-94A4-1ABA63ABADF8}" type="presParOf" srcId="{4EFFE490-7F49-445A-B72C-2C7BC86D7946}" destId="{3087FAE4-5FBA-4EB0-9E91-D76857D152CC}" srcOrd="0" destOrd="0" presId="urn:microsoft.com/office/officeart/2005/8/layout/hList1"/>
    <dgm:cxn modelId="{9131DFF2-0BC2-408E-B0B0-79D936BD40B7}" type="presParOf" srcId="{3087FAE4-5FBA-4EB0-9E91-D76857D152CC}" destId="{5ABE553A-20CA-4C05-970D-5E6983C5EB60}" srcOrd="0" destOrd="0" presId="urn:microsoft.com/office/officeart/2005/8/layout/hList1"/>
    <dgm:cxn modelId="{C39AABB8-3C62-4F51-973E-99E0361CA60C}" type="presParOf" srcId="{3087FAE4-5FBA-4EB0-9E91-D76857D152CC}" destId="{BAFDE85C-13C1-4EAC-A407-8A6AB4A478FF}" srcOrd="1" destOrd="0" presId="urn:microsoft.com/office/officeart/2005/8/layout/hList1"/>
    <dgm:cxn modelId="{7DE430FC-BDC3-4101-84ED-F5F0F533327C}" type="presParOf" srcId="{4EFFE490-7F49-445A-B72C-2C7BC86D7946}" destId="{90DEE138-23B2-4B4D-B632-7C307BCCCB94}" srcOrd="1" destOrd="0" presId="urn:microsoft.com/office/officeart/2005/8/layout/hList1"/>
    <dgm:cxn modelId="{2D320C43-8AF9-4746-9DBE-78BF96726B9A}" type="presParOf" srcId="{4EFFE490-7F49-445A-B72C-2C7BC86D7946}" destId="{71827270-305A-4473-86A7-5917BC6D56D3}" srcOrd="2" destOrd="0" presId="urn:microsoft.com/office/officeart/2005/8/layout/hList1"/>
    <dgm:cxn modelId="{5173499B-2396-4578-A87C-93352B3819D5}" type="presParOf" srcId="{71827270-305A-4473-86A7-5917BC6D56D3}" destId="{9A8DCE11-33F4-40D1-825F-ADD6B782E913}" srcOrd="0" destOrd="0" presId="urn:microsoft.com/office/officeart/2005/8/layout/hList1"/>
    <dgm:cxn modelId="{B9A5BAED-5BFE-4EF5-A37D-A9C4C07F330C}" type="presParOf" srcId="{71827270-305A-4473-86A7-5917BC6D56D3}" destId="{262A4F9E-F947-4B48-8CC4-C5E81D89102D}" srcOrd="1" destOrd="0" presId="urn:microsoft.com/office/officeart/2005/8/layout/hList1"/>
    <dgm:cxn modelId="{744B162E-B7AC-4051-B85F-D379348EBBCB}" type="presParOf" srcId="{4EFFE490-7F49-445A-B72C-2C7BC86D7946}" destId="{9BB63CEF-BCF6-406E-8450-3F588F50CDFD}" srcOrd="3" destOrd="0" presId="urn:microsoft.com/office/officeart/2005/8/layout/hList1"/>
    <dgm:cxn modelId="{F2B87D9C-246C-4D0A-9A37-CC68D8F0A1CE}" type="presParOf" srcId="{4EFFE490-7F49-445A-B72C-2C7BC86D7946}" destId="{F513E166-AC30-498D-8F7F-02C898AC125B}" srcOrd="4" destOrd="0" presId="urn:microsoft.com/office/officeart/2005/8/layout/hList1"/>
    <dgm:cxn modelId="{1CA808EA-4B2F-45E2-AB79-0E1DEB1892CA}" type="presParOf" srcId="{F513E166-AC30-498D-8F7F-02C898AC125B}" destId="{C67E915B-E812-4B39-9AC3-154965F8875D}" srcOrd="0" destOrd="0" presId="urn:microsoft.com/office/officeart/2005/8/layout/hList1"/>
    <dgm:cxn modelId="{AA651048-1DB6-4418-B78C-63107868704C}" type="presParOf" srcId="{F513E166-AC30-498D-8F7F-02C898AC125B}" destId="{83C64A14-5D24-40B7-9CC8-1A06A99B60F0}" srcOrd="1" destOrd="0" presId="urn:microsoft.com/office/officeart/2005/8/layout/hList1"/>
  </dgm:cxnLst>
  <dgm:bg>
    <a:solidFill>
      <a:schemeClr val="accent1">
        <a:tint val="40000"/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5FE5C6E-4CBE-4B63-9D2F-FBB463936C3B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BC7FE49-0DFD-4E84-A111-F0133054C00E}">
      <dgm:prSet phldrT="[Text]" custT="1"/>
      <dgm:spPr/>
      <dgm:t>
        <a:bodyPr/>
        <a:lstStyle/>
        <a:p>
          <a:r>
            <a:rPr lang="en-US" sz="4000" dirty="0" smtClean="0"/>
            <a:t>COMMERCIAL PREPARATIONS</a:t>
          </a:r>
          <a:r>
            <a:rPr lang="en-US" sz="5200" dirty="0" smtClean="0"/>
            <a:t> </a:t>
          </a:r>
          <a:endParaRPr lang="en-IN" sz="5200" dirty="0"/>
        </a:p>
      </dgm:t>
    </dgm:pt>
    <dgm:pt modelId="{3C9EAD68-1033-4DC5-970E-ABCA449EB686}" type="parTrans" cxnId="{C208B9D5-92EA-476B-B603-5AEA569D5482}">
      <dgm:prSet/>
      <dgm:spPr/>
      <dgm:t>
        <a:bodyPr/>
        <a:lstStyle/>
        <a:p>
          <a:endParaRPr lang="en-IN"/>
        </a:p>
      </dgm:t>
    </dgm:pt>
    <dgm:pt modelId="{AFA245AD-50CB-4634-B5DD-358CD8A0624C}" type="sibTrans" cxnId="{C208B9D5-92EA-476B-B603-5AEA569D5482}">
      <dgm:prSet/>
      <dgm:spPr/>
      <dgm:t>
        <a:bodyPr/>
        <a:lstStyle/>
        <a:p>
          <a:endParaRPr lang="en-IN"/>
        </a:p>
      </dgm:t>
    </dgm:pt>
    <dgm:pt modelId="{9BF381CD-FD76-4999-A9BF-515FF4E09A99}">
      <dgm:prSet phldrT="[Text]" phldr="1"/>
      <dgm:spPr/>
      <dgm:t>
        <a:bodyPr/>
        <a:lstStyle/>
        <a:p>
          <a:endParaRPr lang="en-IN" dirty="0"/>
        </a:p>
      </dgm:t>
    </dgm:pt>
    <dgm:pt modelId="{FD6A4E78-D6E5-4977-863D-1F8E33F24686}" type="parTrans" cxnId="{3F61B20F-158B-47BA-94C4-140BC697ACE6}">
      <dgm:prSet/>
      <dgm:spPr/>
      <dgm:t>
        <a:bodyPr/>
        <a:lstStyle/>
        <a:p>
          <a:endParaRPr lang="en-IN"/>
        </a:p>
      </dgm:t>
    </dgm:pt>
    <dgm:pt modelId="{0F3932A5-A7F0-49B2-BD9A-1063167593A9}" type="sibTrans" cxnId="{3F61B20F-158B-47BA-94C4-140BC697ACE6}">
      <dgm:prSet/>
      <dgm:spPr/>
      <dgm:t>
        <a:bodyPr/>
        <a:lstStyle/>
        <a:p>
          <a:endParaRPr lang="en-IN"/>
        </a:p>
      </dgm:t>
    </dgm:pt>
    <dgm:pt modelId="{7B428697-E7A5-453D-B770-B3E444D11168}">
      <dgm:prSet phldrT="[Text]" phldr="1"/>
      <dgm:spPr/>
      <dgm:t>
        <a:bodyPr/>
        <a:lstStyle/>
        <a:p>
          <a:endParaRPr lang="en-IN"/>
        </a:p>
      </dgm:t>
    </dgm:pt>
    <dgm:pt modelId="{C1F099EB-6496-4FB8-AB44-796F33A7588B}" type="parTrans" cxnId="{5F12A86C-3312-456D-A084-4AB101963793}">
      <dgm:prSet/>
      <dgm:spPr/>
      <dgm:t>
        <a:bodyPr/>
        <a:lstStyle/>
        <a:p>
          <a:endParaRPr lang="en-IN"/>
        </a:p>
      </dgm:t>
    </dgm:pt>
    <dgm:pt modelId="{EC4155C2-FDDD-4749-8E64-ECA7B5D577E8}" type="sibTrans" cxnId="{5F12A86C-3312-456D-A084-4AB101963793}">
      <dgm:prSet/>
      <dgm:spPr/>
      <dgm:t>
        <a:bodyPr/>
        <a:lstStyle/>
        <a:p>
          <a:endParaRPr lang="en-IN"/>
        </a:p>
      </dgm:t>
    </dgm:pt>
    <dgm:pt modelId="{1AE22558-61D2-4034-8CFA-C925BD7F28CF}">
      <dgm:prSet phldrT="[Text]" phldr="1"/>
      <dgm:spPr/>
      <dgm:t>
        <a:bodyPr/>
        <a:lstStyle/>
        <a:p>
          <a:endParaRPr lang="en-IN" dirty="0"/>
        </a:p>
      </dgm:t>
    </dgm:pt>
    <dgm:pt modelId="{F78443B8-FD59-4348-B2C2-196326368FFC}" type="parTrans" cxnId="{A1A72CEA-2300-402D-AB66-F9CA837B67DA}">
      <dgm:prSet/>
      <dgm:spPr/>
      <dgm:t>
        <a:bodyPr/>
        <a:lstStyle/>
        <a:p>
          <a:endParaRPr lang="en-IN"/>
        </a:p>
      </dgm:t>
    </dgm:pt>
    <dgm:pt modelId="{2F866403-E037-44FF-B99A-89C815EF9338}" type="sibTrans" cxnId="{A1A72CEA-2300-402D-AB66-F9CA837B67DA}">
      <dgm:prSet/>
      <dgm:spPr/>
      <dgm:t>
        <a:bodyPr/>
        <a:lstStyle/>
        <a:p>
          <a:endParaRPr lang="en-IN"/>
        </a:p>
      </dgm:t>
    </dgm:pt>
    <dgm:pt modelId="{A80519CE-3F37-4C9B-B31B-B47F624DF5BB}" type="pres">
      <dgm:prSet presAssocID="{E5FE5C6E-4CBE-4B63-9D2F-FBB463936C3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FD9F6F0-9388-445C-90E2-69FEDE99D405}" type="pres">
      <dgm:prSet presAssocID="{3BC7FE49-0DFD-4E84-A111-F0133054C00E}" presName="roof" presStyleLbl="dkBgShp" presStyleIdx="0" presStyleCnt="2" custScaleY="60644" custLinFactNeighborX="-348" custLinFactNeighborY="-3859"/>
      <dgm:spPr/>
      <dgm:t>
        <a:bodyPr/>
        <a:lstStyle/>
        <a:p>
          <a:endParaRPr lang="en-IN"/>
        </a:p>
      </dgm:t>
    </dgm:pt>
    <dgm:pt modelId="{3657DADF-CFC4-49E2-874E-BBB29ECD49D6}" type="pres">
      <dgm:prSet presAssocID="{3BC7FE49-0DFD-4E84-A111-F0133054C00E}" presName="pillars" presStyleCnt="0"/>
      <dgm:spPr/>
    </dgm:pt>
    <dgm:pt modelId="{E3DE5CC5-33BE-438C-8AEB-085CE67B04CC}" type="pres">
      <dgm:prSet presAssocID="{3BC7FE49-0DFD-4E84-A111-F0133054C00E}" presName="pillar1" presStyleLbl="node1" presStyleIdx="0" presStyleCnt="3" custScaleY="12331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5AB3CF-B7D2-4648-BDB0-B4B9A2785F9B}" type="pres">
      <dgm:prSet presAssocID="{7B428697-E7A5-453D-B770-B3E444D11168}" presName="pillarX" presStyleLbl="node1" presStyleIdx="1" presStyleCnt="3" custScaleX="114873" custScaleY="12183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D0773B-BFB5-4613-9510-A66FF6F648B6}" type="pres">
      <dgm:prSet presAssocID="{1AE22558-61D2-4034-8CFA-C925BD7F28CF}" presName="pillarX" presStyleLbl="node1" presStyleIdx="2" presStyleCnt="3" custScaleY="11939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8E10DC-BC18-4871-B5F6-7598DFCDF91B}" type="pres">
      <dgm:prSet presAssocID="{3BC7FE49-0DFD-4E84-A111-F0133054C00E}" presName="base" presStyleLbl="dkBgShp" presStyleIdx="1" presStyleCnt="2"/>
      <dgm:spPr/>
    </dgm:pt>
  </dgm:ptLst>
  <dgm:cxnLst>
    <dgm:cxn modelId="{C208B9D5-92EA-476B-B603-5AEA569D5482}" srcId="{E5FE5C6E-4CBE-4B63-9D2F-FBB463936C3B}" destId="{3BC7FE49-0DFD-4E84-A111-F0133054C00E}" srcOrd="0" destOrd="0" parTransId="{3C9EAD68-1033-4DC5-970E-ABCA449EB686}" sibTransId="{AFA245AD-50CB-4634-B5DD-358CD8A0624C}"/>
    <dgm:cxn modelId="{21FD1298-DCDA-4994-A453-D3C5EC7B7A8F}" type="presOf" srcId="{3BC7FE49-0DFD-4E84-A111-F0133054C00E}" destId="{DFD9F6F0-9388-445C-90E2-69FEDE99D405}" srcOrd="0" destOrd="0" presId="urn:microsoft.com/office/officeart/2005/8/layout/hList3"/>
    <dgm:cxn modelId="{C51CA654-ABFD-4B36-8469-9227EDB59013}" type="presOf" srcId="{1AE22558-61D2-4034-8CFA-C925BD7F28CF}" destId="{5AD0773B-BFB5-4613-9510-A66FF6F648B6}" srcOrd="0" destOrd="0" presId="urn:microsoft.com/office/officeart/2005/8/layout/hList3"/>
    <dgm:cxn modelId="{52DC0536-179C-4381-AC23-1056811AD715}" type="presOf" srcId="{7B428697-E7A5-453D-B770-B3E444D11168}" destId="{F95AB3CF-B7D2-4648-BDB0-B4B9A2785F9B}" srcOrd="0" destOrd="0" presId="urn:microsoft.com/office/officeart/2005/8/layout/hList3"/>
    <dgm:cxn modelId="{3F61B20F-158B-47BA-94C4-140BC697ACE6}" srcId="{3BC7FE49-0DFD-4E84-A111-F0133054C00E}" destId="{9BF381CD-FD76-4999-A9BF-515FF4E09A99}" srcOrd="0" destOrd="0" parTransId="{FD6A4E78-D6E5-4977-863D-1F8E33F24686}" sibTransId="{0F3932A5-A7F0-49B2-BD9A-1063167593A9}"/>
    <dgm:cxn modelId="{88A7952F-A5F6-4B99-BDDD-3FD140BB2F83}" type="presOf" srcId="{E5FE5C6E-4CBE-4B63-9D2F-FBB463936C3B}" destId="{A80519CE-3F37-4C9B-B31B-B47F624DF5BB}" srcOrd="0" destOrd="0" presId="urn:microsoft.com/office/officeart/2005/8/layout/hList3"/>
    <dgm:cxn modelId="{5F12A86C-3312-456D-A084-4AB101963793}" srcId="{3BC7FE49-0DFD-4E84-A111-F0133054C00E}" destId="{7B428697-E7A5-453D-B770-B3E444D11168}" srcOrd="1" destOrd="0" parTransId="{C1F099EB-6496-4FB8-AB44-796F33A7588B}" sibTransId="{EC4155C2-FDDD-4749-8E64-ECA7B5D577E8}"/>
    <dgm:cxn modelId="{F88E25E9-CC7E-4FD8-A95A-5BF5F40CD8B6}" type="presOf" srcId="{9BF381CD-FD76-4999-A9BF-515FF4E09A99}" destId="{E3DE5CC5-33BE-438C-8AEB-085CE67B04CC}" srcOrd="0" destOrd="0" presId="urn:microsoft.com/office/officeart/2005/8/layout/hList3"/>
    <dgm:cxn modelId="{A1A72CEA-2300-402D-AB66-F9CA837B67DA}" srcId="{3BC7FE49-0DFD-4E84-A111-F0133054C00E}" destId="{1AE22558-61D2-4034-8CFA-C925BD7F28CF}" srcOrd="2" destOrd="0" parTransId="{F78443B8-FD59-4348-B2C2-196326368FFC}" sibTransId="{2F866403-E037-44FF-B99A-89C815EF9338}"/>
    <dgm:cxn modelId="{51BC3815-F9AF-4399-B666-DA872645AB77}" type="presParOf" srcId="{A80519CE-3F37-4C9B-B31B-B47F624DF5BB}" destId="{DFD9F6F0-9388-445C-90E2-69FEDE99D405}" srcOrd="0" destOrd="0" presId="urn:microsoft.com/office/officeart/2005/8/layout/hList3"/>
    <dgm:cxn modelId="{1CC70E0A-481D-48A4-89F7-2D9A345D976D}" type="presParOf" srcId="{A80519CE-3F37-4C9B-B31B-B47F624DF5BB}" destId="{3657DADF-CFC4-49E2-874E-BBB29ECD49D6}" srcOrd="1" destOrd="0" presId="urn:microsoft.com/office/officeart/2005/8/layout/hList3"/>
    <dgm:cxn modelId="{480BF27C-F34E-43FE-B4DD-FE8ABFBA31AB}" type="presParOf" srcId="{3657DADF-CFC4-49E2-874E-BBB29ECD49D6}" destId="{E3DE5CC5-33BE-438C-8AEB-085CE67B04CC}" srcOrd="0" destOrd="0" presId="urn:microsoft.com/office/officeart/2005/8/layout/hList3"/>
    <dgm:cxn modelId="{499BB48A-AEA5-4B1D-A096-AC728074E911}" type="presParOf" srcId="{3657DADF-CFC4-49E2-874E-BBB29ECD49D6}" destId="{F95AB3CF-B7D2-4648-BDB0-B4B9A2785F9B}" srcOrd="1" destOrd="0" presId="urn:microsoft.com/office/officeart/2005/8/layout/hList3"/>
    <dgm:cxn modelId="{7C6C2977-C9EC-45F5-8557-3F6908F022D3}" type="presParOf" srcId="{3657DADF-CFC4-49E2-874E-BBB29ECD49D6}" destId="{5AD0773B-BFB5-4613-9510-A66FF6F648B6}" srcOrd="2" destOrd="0" presId="urn:microsoft.com/office/officeart/2005/8/layout/hList3"/>
    <dgm:cxn modelId="{9FF6C367-B493-48D3-9290-D91445F56C1B}" type="presParOf" srcId="{A80519CE-3F37-4C9B-B31B-B47F624DF5BB}" destId="{918E10DC-BC18-4871-B5F6-7598DFCDF91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DE94E-529B-4FA1-9548-EF3875BD5EC2}">
      <dsp:nvSpPr>
        <dsp:cNvPr id="0" name=""/>
        <dsp:cNvSpPr/>
      </dsp:nvSpPr>
      <dsp:spPr>
        <a:xfrm>
          <a:off x="4114799" y="2854923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7506E-5C4F-4C41-B094-1CEAF977F9FB}">
      <dsp:nvSpPr>
        <dsp:cNvPr id="0" name=""/>
        <dsp:cNvSpPr/>
      </dsp:nvSpPr>
      <dsp:spPr>
        <a:xfrm>
          <a:off x="4069079" y="2854923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58EFA-8751-43D9-9135-D79D448EA748}">
      <dsp:nvSpPr>
        <dsp:cNvPr id="0" name=""/>
        <dsp:cNvSpPr/>
      </dsp:nvSpPr>
      <dsp:spPr>
        <a:xfrm>
          <a:off x="1203548" y="2854923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82C56-E097-4560-A603-E8F44EA9F64F}">
      <dsp:nvSpPr>
        <dsp:cNvPr id="0" name=""/>
        <dsp:cNvSpPr/>
      </dsp:nvSpPr>
      <dsp:spPr>
        <a:xfrm>
          <a:off x="2911803" y="1651927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CONTRAST MEDIA</a:t>
          </a:r>
          <a:endParaRPr lang="en-IN" sz="2700" kern="1200" dirty="0"/>
        </a:p>
      </dsp:txBody>
      <dsp:txXfrm>
        <a:off x="2911803" y="1651927"/>
        <a:ext cx="2405992" cy="1202996"/>
      </dsp:txXfrm>
    </dsp:sp>
    <dsp:sp modelId="{0C85CB89-4313-441D-874B-60C2D2C73F74}">
      <dsp:nvSpPr>
        <dsp:cNvPr id="0" name=""/>
        <dsp:cNvSpPr/>
      </dsp:nvSpPr>
      <dsp:spPr>
        <a:xfrm>
          <a:off x="552" y="3360182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XRAY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&amp; CT</a:t>
          </a:r>
          <a:endParaRPr lang="en-IN" sz="2700" kern="1200" dirty="0"/>
        </a:p>
      </dsp:txBody>
      <dsp:txXfrm>
        <a:off x="552" y="3360182"/>
        <a:ext cx="2405992" cy="1202996"/>
      </dsp:txXfrm>
    </dsp:sp>
    <dsp:sp modelId="{1565F30D-ACFF-4350-9808-5D7B800B4258}">
      <dsp:nvSpPr>
        <dsp:cNvPr id="0" name=""/>
        <dsp:cNvSpPr/>
      </dsp:nvSpPr>
      <dsp:spPr>
        <a:xfrm>
          <a:off x="2911803" y="3360182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ULTRASOUND</a:t>
          </a:r>
          <a:endParaRPr lang="en-IN" sz="2700" kern="1200" dirty="0"/>
        </a:p>
      </dsp:txBody>
      <dsp:txXfrm>
        <a:off x="2911803" y="3360182"/>
        <a:ext cx="2405992" cy="1202996"/>
      </dsp:txXfrm>
    </dsp:sp>
    <dsp:sp modelId="{4BEDCAB1-6BC8-42A0-A995-2538CC92F46F}">
      <dsp:nvSpPr>
        <dsp:cNvPr id="0" name=""/>
        <dsp:cNvSpPr/>
      </dsp:nvSpPr>
      <dsp:spPr>
        <a:xfrm>
          <a:off x="5823054" y="3360182"/>
          <a:ext cx="240599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MRI</a:t>
          </a:r>
          <a:endParaRPr lang="en-IN" sz="2700" kern="1200" dirty="0"/>
        </a:p>
      </dsp:txBody>
      <dsp:txXfrm>
        <a:off x="5823054" y="3360182"/>
        <a:ext cx="2405992" cy="1202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17C42-0037-45EA-BECB-7E3EC793D6CB}">
      <dsp:nvSpPr>
        <dsp:cNvPr id="0" name=""/>
        <dsp:cNvSpPr/>
      </dsp:nvSpPr>
      <dsp:spPr>
        <a:xfrm>
          <a:off x="303" y="734049"/>
          <a:ext cx="3793957" cy="15175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POSITIVE CONTRAST MEDIA</a:t>
          </a:r>
          <a:endParaRPr lang="en-IN" sz="2800" b="1" kern="1200" dirty="0"/>
        </a:p>
      </dsp:txBody>
      <dsp:txXfrm>
        <a:off x="303" y="734049"/>
        <a:ext cx="3793957" cy="1517583"/>
      </dsp:txXfrm>
    </dsp:sp>
    <dsp:sp modelId="{B2C9419B-FE62-498A-9195-03110136DA75}">
      <dsp:nvSpPr>
        <dsp:cNvPr id="0" name=""/>
        <dsp:cNvSpPr/>
      </dsp:nvSpPr>
      <dsp:spPr>
        <a:xfrm>
          <a:off x="303" y="2251632"/>
          <a:ext cx="3793957" cy="3300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Attenuate radiation more than the soft tissues of the body  </a:t>
          </a:r>
          <a:endParaRPr lang="en-IN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000" kern="1200" dirty="0"/>
        </a:p>
      </dsp:txBody>
      <dsp:txXfrm>
        <a:off x="303" y="2251632"/>
        <a:ext cx="3793957" cy="3300862"/>
      </dsp:txXfrm>
    </dsp:sp>
    <dsp:sp modelId="{DF50A712-D481-466C-A586-EB1DD4A7C3FC}">
      <dsp:nvSpPr>
        <dsp:cNvPr id="0" name=""/>
        <dsp:cNvSpPr/>
      </dsp:nvSpPr>
      <dsp:spPr>
        <a:xfrm>
          <a:off x="4325415" y="734049"/>
          <a:ext cx="4175402" cy="15175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NEGATIVE CONTRAST MEDIA</a:t>
          </a:r>
          <a:endParaRPr lang="en-IN" sz="2800" b="1" kern="1200" dirty="0"/>
        </a:p>
      </dsp:txBody>
      <dsp:txXfrm>
        <a:off x="4325415" y="734049"/>
        <a:ext cx="4175402" cy="1517583"/>
      </dsp:txXfrm>
    </dsp:sp>
    <dsp:sp modelId="{B5A65DE7-6D9A-4611-BB94-60576F7F722B}">
      <dsp:nvSpPr>
        <dsp:cNvPr id="0" name=""/>
        <dsp:cNvSpPr/>
      </dsp:nvSpPr>
      <dsp:spPr>
        <a:xfrm>
          <a:off x="4355122" y="2251632"/>
          <a:ext cx="4115988" cy="3300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 smtClean="0"/>
            <a:t>Attenuate radiation less than the soft tissues of the body</a:t>
          </a:r>
          <a:endParaRPr lang="en-IN" sz="2800" b="0" kern="1200" dirty="0"/>
        </a:p>
      </dsp:txBody>
      <dsp:txXfrm>
        <a:off x="4355122" y="2251632"/>
        <a:ext cx="4115988" cy="3300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5D239-7337-420E-BA4B-61F6F5FA0EBE}">
      <dsp:nvSpPr>
        <dsp:cNvPr id="0" name=""/>
        <dsp:cNvSpPr/>
      </dsp:nvSpPr>
      <dsp:spPr>
        <a:xfrm>
          <a:off x="3647934" y="963876"/>
          <a:ext cx="466865" cy="393443"/>
        </a:xfrm>
        <a:custGeom>
          <a:avLst/>
          <a:gdLst/>
          <a:ahLst/>
          <a:cxnLst/>
          <a:rect l="0" t="0" r="0" b="0"/>
          <a:pathLst>
            <a:path>
              <a:moveTo>
                <a:pt x="466865" y="0"/>
              </a:moveTo>
              <a:lnTo>
                <a:pt x="466865" y="191445"/>
              </a:lnTo>
              <a:lnTo>
                <a:pt x="0" y="191445"/>
              </a:lnTo>
              <a:lnTo>
                <a:pt x="0" y="39344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923F8-D5D3-4A8F-A34C-A6DF30DEE04B}">
      <dsp:nvSpPr>
        <dsp:cNvPr id="0" name=""/>
        <dsp:cNvSpPr/>
      </dsp:nvSpPr>
      <dsp:spPr>
        <a:xfrm>
          <a:off x="5593068" y="3747974"/>
          <a:ext cx="664880" cy="1233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562"/>
              </a:lnTo>
              <a:lnTo>
                <a:pt x="664880" y="123356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BC436-B06D-490D-8D85-52A46C721C2B}">
      <dsp:nvSpPr>
        <dsp:cNvPr id="0" name=""/>
        <dsp:cNvSpPr/>
      </dsp:nvSpPr>
      <dsp:spPr>
        <a:xfrm>
          <a:off x="4752699" y="3747974"/>
          <a:ext cx="840368" cy="1162132"/>
        </a:xfrm>
        <a:custGeom>
          <a:avLst/>
          <a:gdLst/>
          <a:ahLst/>
          <a:cxnLst/>
          <a:rect l="0" t="0" r="0" b="0"/>
          <a:pathLst>
            <a:path>
              <a:moveTo>
                <a:pt x="840368" y="0"/>
              </a:moveTo>
              <a:lnTo>
                <a:pt x="840368" y="1162132"/>
              </a:lnTo>
              <a:lnTo>
                <a:pt x="0" y="116213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FC1A5-1A0F-430A-83DF-B5BFCBBA71EB}">
      <dsp:nvSpPr>
        <dsp:cNvPr id="0" name=""/>
        <dsp:cNvSpPr/>
      </dsp:nvSpPr>
      <dsp:spPr>
        <a:xfrm>
          <a:off x="6362584" y="2319214"/>
          <a:ext cx="283229" cy="466865"/>
        </a:xfrm>
        <a:custGeom>
          <a:avLst/>
          <a:gdLst/>
          <a:ahLst/>
          <a:cxnLst/>
          <a:rect l="0" t="0" r="0" b="0"/>
          <a:pathLst>
            <a:path>
              <a:moveTo>
                <a:pt x="283229" y="0"/>
              </a:moveTo>
              <a:lnTo>
                <a:pt x="283229" y="264867"/>
              </a:lnTo>
              <a:lnTo>
                <a:pt x="0" y="264867"/>
              </a:lnTo>
              <a:lnTo>
                <a:pt x="0" y="46686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E04CF-4B38-48D6-9BA7-7A998540B593}">
      <dsp:nvSpPr>
        <dsp:cNvPr id="0" name=""/>
        <dsp:cNvSpPr/>
      </dsp:nvSpPr>
      <dsp:spPr>
        <a:xfrm>
          <a:off x="471464" y="3747974"/>
          <a:ext cx="436266" cy="876372"/>
        </a:xfrm>
        <a:custGeom>
          <a:avLst/>
          <a:gdLst/>
          <a:ahLst/>
          <a:cxnLst/>
          <a:rect l="0" t="0" r="0" b="0"/>
          <a:pathLst>
            <a:path>
              <a:moveTo>
                <a:pt x="436266" y="0"/>
              </a:moveTo>
              <a:lnTo>
                <a:pt x="0" y="87637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B9852-1688-4809-AE0D-D70C5A3D2AE9}">
      <dsp:nvSpPr>
        <dsp:cNvPr id="0" name=""/>
        <dsp:cNvSpPr/>
      </dsp:nvSpPr>
      <dsp:spPr>
        <a:xfrm>
          <a:off x="1795575" y="2319214"/>
          <a:ext cx="4850238" cy="466865"/>
        </a:xfrm>
        <a:custGeom>
          <a:avLst/>
          <a:gdLst/>
          <a:ahLst/>
          <a:cxnLst/>
          <a:rect l="0" t="0" r="0" b="0"/>
          <a:pathLst>
            <a:path>
              <a:moveTo>
                <a:pt x="4850238" y="0"/>
              </a:moveTo>
              <a:lnTo>
                <a:pt x="4850238" y="264867"/>
              </a:lnTo>
              <a:lnTo>
                <a:pt x="0" y="264867"/>
              </a:lnTo>
              <a:lnTo>
                <a:pt x="0" y="46686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0833B-183A-421D-BDCD-4393980A2350}">
      <dsp:nvSpPr>
        <dsp:cNvPr id="0" name=""/>
        <dsp:cNvSpPr/>
      </dsp:nvSpPr>
      <dsp:spPr>
        <a:xfrm>
          <a:off x="4114800" y="963876"/>
          <a:ext cx="2531014" cy="393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45"/>
              </a:lnTo>
              <a:lnTo>
                <a:pt x="2531014" y="191445"/>
              </a:lnTo>
              <a:lnTo>
                <a:pt x="2531014" y="39344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7314C-FCE4-4315-B07E-EBD535274634}">
      <dsp:nvSpPr>
        <dsp:cNvPr id="0" name=""/>
        <dsp:cNvSpPr/>
      </dsp:nvSpPr>
      <dsp:spPr>
        <a:xfrm>
          <a:off x="961894" y="963876"/>
          <a:ext cx="3152905" cy="379679"/>
        </a:xfrm>
        <a:custGeom>
          <a:avLst/>
          <a:gdLst/>
          <a:ahLst/>
          <a:cxnLst/>
          <a:rect l="0" t="0" r="0" b="0"/>
          <a:pathLst>
            <a:path>
              <a:moveTo>
                <a:pt x="3152905" y="0"/>
              </a:moveTo>
              <a:lnTo>
                <a:pt x="3152905" y="177681"/>
              </a:lnTo>
              <a:lnTo>
                <a:pt x="0" y="177681"/>
              </a:lnTo>
              <a:lnTo>
                <a:pt x="0" y="37967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A80D5-4B3F-4993-88B4-C5FA4FD5FB1E}">
      <dsp:nvSpPr>
        <dsp:cNvPr id="0" name=""/>
        <dsp:cNvSpPr/>
      </dsp:nvSpPr>
      <dsp:spPr>
        <a:xfrm>
          <a:off x="749380" y="1981"/>
          <a:ext cx="6730839" cy="961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Positive contrast media</a:t>
          </a:r>
          <a:endParaRPr lang="en-IN" sz="2800" b="1" kern="1200" dirty="0"/>
        </a:p>
      </dsp:txBody>
      <dsp:txXfrm>
        <a:off x="749380" y="1981"/>
        <a:ext cx="6730839" cy="961894"/>
      </dsp:txXfrm>
    </dsp:sp>
    <dsp:sp modelId="{C25DDC9C-CEAE-4D5F-9191-A8E43B73DBAA}">
      <dsp:nvSpPr>
        <dsp:cNvPr id="0" name=""/>
        <dsp:cNvSpPr/>
      </dsp:nvSpPr>
      <dsp:spPr>
        <a:xfrm>
          <a:off x="0" y="1343555"/>
          <a:ext cx="1923789" cy="961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BaSO</a:t>
          </a:r>
          <a:r>
            <a:rPr lang="en-US" sz="2400" b="1" kern="1200" baseline="-42000" dirty="0" smtClean="0"/>
            <a:t>4</a:t>
          </a:r>
          <a:endParaRPr lang="en-IN" sz="2400" b="1" kern="1200" dirty="0"/>
        </a:p>
      </dsp:txBody>
      <dsp:txXfrm>
        <a:off x="0" y="1343555"/>
        <a:ext cx="1923789" cy="961894"/>
      </dsp:txXfrm>
    </dsp:sp>
    <dsp:sp modelId="{6B893CB9-31AC-404D-A9BB-EE064D61597B}">
      <dsp:nvSpPr>
        <dsp:cNvPr id="0" name=""/>
        <dsp:cNvSpPr/>
      </dsp:nvSpPr>
      <dsp:spPr>
        <a:xfrm>
          <a:off x="5543560" y="1357320"/>
          <a:ext cx="2204508" cy="961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IODINATED CM</a:t>
          </a:r>
          <a:endParaRPr lang="en-IN" sz="2000" b="1" kern="1200" dirty="0"/>
        </a:p>
      </dsp:txBody>
      <dsp:txXfrm>
        <a:off x="5543560" y="1357320"/>
        <a:ext cx="2204508" cy="961894"/>
      </dsp:txXfrm>
    </dsp:sp>
    <dsp:sp modelId="{8E7C104F-70D9-4388-8450-0950F86B9395}">
      <dsp:nvSpPr>
        <dsp:cNvPr id="0" name=""/>
        <dsp:cNvSpPr/>
      </dsp:nvSpPr>
      <dsp:spPr>
        <a:xfrm>
          <a:off x="685770" y="2786080"/>
          <a:ext cx="2219610" cy="961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Hepatic</a:t>
          </a:r>
          <a:r>
            <a:rPr lang="en-US" sz="2400" kern="1200" dirty="0" smtClean="0"/>
            <a:t> </a:t>
          </a:r>
          <a:r>
            <a:rPr lang="en-US" sz="2400" b="1" kern="1200" dirty="0" smtClean="0"/>
            <a:t>excretion</a:t>
          </a:r>
          <a:endParaRPr lang="en-IN" sz="2400" b="1" kern="1200" dirty="0"/>
        </a:p>
      </dsp:txBody>
      <dsp:txXfrm>
        <a:off x="685770" y="2786080"/>
        <a:ext cx="2219610" cy="961894"/>
      </dsp:txXfrm>
    </dsp:sp>
    <dsp:sp modelId="{A2AF4FE3-AD0D-46A5-901F-3C0DD586C608}">
      <dsp:nvSpPr>
        <dsp:cNvPr id="0" name=""/>
        <dsp:cNvSpPr/>
      </dsp:nvSpPr>
      <dsp:spPr>
        <a:xfrm>
          <a:off x="471464" y="4143400"/>
          <a:ext cx="2086830" cy="961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_</a:t>
          </a:r>
          <a:r>
            <a:rPr lang="en-US" sz="1800" kern="1200" dirty="0" err="1" smtClean="0"/>
            <a:t>iopanoic</a:t>
          </a:r>
          <a:r>
            <a:rPr lang="en-US" sz="1800" kern="1200" dirty="0" smtClean="0"/>
            <a:t> acid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-calcium </a:t>
          </a:r>
          <a:r>
            <a:rPr lang="en-US" sz="1800" kern="1200" dirty="0" err="1" smtClean="0"/>
            <a:t>iopadate</a:t>
          </a:r>
          <a:endParaRPr lang="en-IN" sz="1800" kern="1200" dirty="0"/>
        </a:p>
      </dsp:txBody>
      <dsp:txXfrm>
        <a:off x="471464" y="4143400"/>
        <a:ext cx="2086830" cy="961894"/>
      </dsp:txXfrm>
    </dsp:sp>
    <dsp:sp modelId="{406D1771-192E-4123-B53C-2B115327CF38}">
      <dsp:nvSpPr>
        <dsp:cNvPr id="0" name=""/>
        <dsp:cNvSpPr/>
      </dsp:nvSpPr>
      <dsp:spPr>
        <a:xfrm>
          <a:off x="5400689" y="2786080"/>
          <a:ext cx="1923789" cy="961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Renal</a:t>
          </a:r>
          <a:r>
            <a:rPr lang="en-US" sz="2400" kern="1200" dirty="0" smtClean="0"/>
            <a:t> </a:t>
          </a:r>
          <a:r>
            <a:rPr lang="en-US" sz="2400" b="1" kern="1200" dirty="0" smtClean="0"/>
            <a:t>excretion</a:t>
          </a:r>
          <a:endParaRPr lang="en-IN" sz="2400" b="1" kern="1200" dirty="0"/>
        </a:p>
      </dsp:txBody>
      <dsp:txXfrm>
        <a:off x="5400689" y="2786080"/>
        <a:ext cx="1923789" cy="961894"/>
      </dsp:txXfrm>
    </dsp:sp>
    <dsp:sp modelId="{DD693995-BA1F-4B4E-B50A-381FB5258383}">
      <dsp:nvSpPr>
        <dsp:cNvPr id="0" name=""/>
        <dsp:cNvSpPr/>
      </dsp:nvSpPr>
      <dsp:spPr>
        <a:xfrm>
          <a:off x="2828910" y="4429159"/>
          <a:ext cx="1923789" cy="961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High </a:t>
          </a:r>
          <a:r>
            <a:rPr lang="en-US" sz="2600" kern="1200" dirty="0" err="1" smtClean="0"/>
            <a:t>osmolar</a:t>
          </a:r>
          <a:endParaRPr lang="en-IN" sz="2600" kern="1200" dirty="0"/>
        </a:p>
      </dsp:txBody>
      <dsp:txXfrm>
        <a:off x="2828910" y="4429159"/>
        <a:ext cx="1923789" cy="961894"/>
      </dsp:txXfrm>
    </dsp:sp>
    <dsp:sp modelId="{B469A746-3AC4-4864-8523-BADD5E4C9506}">
      <dsp:nvSpPr>
        <dsp:cNvPr id="0" name=""/>
        <dsp:cNvSpPr/>
      </dsp:nvSpPr>
      <dsp:spPr>
        <a:xfrm>
          <a:off x="6257949" y="4500590"/>
          <a:ext cx="1923789" cy="961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Low </a:t>
          </a:r>
          <a:r>
            <a:rPr lang="en-US" sz="2600" kern="1200" dirty="0" err="1" smtClean="0"/>
            <a:t>osmolar</a:t>
          </a:r>
          <a:endParaRPr lang="en-IN" sz="2600" kern="1200" dirty="0"/>
        </a:p>
      </dsp:txBody>
      <dsp:txXfrm>
        <a:off x="6257949" y="4500590"/>
        <a:ext cx="1923789" cy="961894"/>
      </dsp:txXfrm>
    </dsp:sp>
    <dsp:sp modelId="{578BA0E1-868B-43C4-82AE-37194A8BC06E}">
      <dsp:nvSpPr>
        <dsp:cNvPr id="0" name=""/>
        <dsp:cNvSpPr/>
      </dsp:nvSpPr>
      <dsp:spPr>
        <a:xfrm>
          <a:off x="2686039" y="1357320"/>
          <a:ext cx="1923789" cy="961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OILY</a:t>
          </a:r>
          <a:r>
            <a:rPr lang="en-US" sz="2600" kern="1200" dirty="0" smtClean="0"/>
            <a:t> CM</a:t>
          </a:r>
          <a:endParaRPr lang="en-IN" sz="2600" kern="1200" dirty="0"/>
        </a:p>
      </dsp:txBody>
      <dsp:txXfrm>
        <a:off x="2686039" y="1357320"/>
        <a:ext cx="1923789" cy="961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31515-E5C9-49F2-95DC-3CD1A447CF74}">
      <dsp:nvSpPr>
        <dsp:cNvPr id="0" name=""/>
        <dsp:cNvSpPr/>
      </dsp:nvSpPr>
      <dsp:spPr>
        <a:xfrm>
          <a:off x="142890" y="285743"/>
          <a:ext cx="4047165" cy="24282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ts val="24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Ionic monomers                       </a:t>
          </a:r>
          <a:r>
            <a:rPr lang="en-US" sz="2400" kern="1200" dirty="0" smtClean="0"/>
            <a:t>Salts of </a:t>
          </a:r>
          <a:endParaRPr lang="en-IN" sz="2400" kern="1200" dirty="0"/>
        </a:p>
        <a:p>
          <a:pPr marL="228600" lvl="1" indent="-228600" algn="l" defTabSz="10668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Diatrizoic</a:t>
          </a:r>
          <a:r>
            <a:rPr lang="en-US" sz="2400" kern="1200" dirty="0" smtClean="0"/>
            <a:t> acid</a:t>
          </a:r>
          <a:endParaRPr lang="en-IN" sz="2400" kern="1200" dirty="0"/>
        </a:p>
        <a:p>
          <a:pPr marL="228600" lvl="1" indent="-228600" algn="l" defTabSz="10668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Iothalamic</a:t>
          </a:r>
          <a:r>
            <a:rPr lang="en-US" sz="2400" kern="1200" dirty="0" smtClean="0"/>
            <a:t> acid</a:t>
          </a:r>
          <a:endParaRPr lang="en-IN" sz="2400" kern="1200" dirty="0"/>
        </a:p>
        <a:p>
          <a:pPr marL="228600" lvl="1" indent="-228600" algn="l" defTabSz="10668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Ioglicic</a:t>
          </a:r>
          <a:r>
            <a:rPr lang="en-US" sz="2400" kern="1200" dirty="0" smtClean="0"/>
            <a:t> acid</a:t>
          </a:r>
          <a:endParaRPr lang="en-IN" sz="2400" kern="1200" dirty="0"/>
        </a:p>
        <a:p>
          <a:pPr marL="228600" lvl="1" indent="-228600" algn="l" defTabSz="10668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Iodamic</a:t>
          </a:r>
          <a:r>
            <a:rPr lang="en-US" sz="2400" kern="1200" dirty="0" smtClean="0"/>
            <a:t> acid</a:t>
          </a:r>
          <a:endParaRPr lang="en-IN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000" kern="1200"/>
        </a:p>
      </dsp:txBody>
      <dsp:txXfrm>
        <a:off x="142890" y="285743"/>
        <a:ext cx="4047165" cy="2428299"/>
      </dsp:txXfrm>
    </dsp:sp>
    <dsp:sp modelId="{0A4E5896-E37D-4656-9CF6-ADCD71BBF05D}">
      <dsp:nvSpPr>
        <dsp:cNvPr id="0" name=""/>
        <dsp:cNvSpPr/>
      </dsp:nvSpPr>
      <dsp:spPr>
        <a:xfrm>
          <a:off x="4453956" y="214303"/>
          <a:ext cx="4047165" cy="2428299"/>
        </a:xfrm>
        <a:prstGeom prst="rect">
          <a:avLst/>
        </a:prstGeom>
        <a:gradFill flip="none" rotWithShape="1">
          <a:gsLst>
            <a:gs pos="0">
              <a:schemeClr val="tx2">
                <a:lumMod val="5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Ionic </a:t>
          </a:r>
          <a:r>
            <a:rPr lang="en-US" sz="2400" b="1" kern="1200" dirty="0" err="1" smtClean="0"/>
            <a:t>dimers</a:t>
          </a:r>
          <a:r>
            <a:rPr lang="en-US" sz="2400" b="1" kern="1200" dirty="0" smtClean="0"/>
            <a:t>               </a:t>
          </a:r>
          <a:r>
            <a:rPr lang="en-US" sz="2400" b="0" kern="1200" dirty="0" smtClean="0"/>
            <a:t>Salts of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  </a:t>
          </a:r>
          <a:r>
            <a:rPr lang="en-US" sz="2400" b="0" kern="1200" dirty="0" err="1" smtClean="0"/>
            <a:t>Ioxaglic</a:t>
          </a:r>
          <a:r>
            <a:rPr lang="en-US" sz="2400" b="0" kern="1200" dirty="0" smtClean="0"/>
            <a:t> acid.[</a:t>
          </a:r>
          <a:r>
            <a:rPr lang="en-US" sz="2400" b="0" kern="1200" dirty="0" err="1" smtClean="0"/>
            <a:t>Hexabrix</a:t>
          </a:r>
          <a:r>
            <a:rPr lang="en-US" sz="2400" b="0" kern="1200" dirty="0" smtClean="0"/>
            <a:t>]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  </a:t>
          </a:r>
          <a:r>
            <a:rPr lang="en-US" sz="2400" b="0" kern="1200" dirty="0" err="1" smtClean="0"/>
            <a:t>Iocarmic</a:t>
          </a:r>
          <a:r>
            <a:rPr lang="en-US" sz="2400" b="0" kern="1200" dirty="0" smtClean="0"/>
            <a:t> acid.</a:t>
          </a:r>
          <a:endParaRPr lang="en-IN" sz="2400" b="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3000" kern="1200" dirty="0"/>
        </a:p>
      </dsp:txBody>
      <dsp:txXfrm>
        <a:off x="4453956" y="214303"/>
        <a:ext cx="4047165" cy="2428299"/>
      </dsp:txXfrm>
    </dsp:sp>
    <dsp:sp modelId="{920F3F89-6CD3-4BB0-9E68-3C0FCD2E720B}">
      <dsp:nvSpPr>
        <dsp:cNvPr id="0" name=""/>
        <dsp:cNvSpPr/>
      </dsp:nvSpPr>
      <dsp:spPr>
        <a:xfrm>
          <a:off x="24794" y="3215284"/>
          <a:ext cx="4047165" cy="2714061"/>
        </a:xfrm>
        <a:prstGeom prst="rect">
          <a:avLst/>
        </a:prstGeom>
        <a:gradFill flip="none" rotWithShape="1">
          <a:gsLst>
            <a:gs pos="0">
              <a:schemeClr val="tx2">
                <a:lumMod val="5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Non-ionic monomers</a:t>
          </a:r>
        </a:p>
        <a:p>
          <a:pPr lvl="0" algn="l" defTabSz="106680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Iohexol</a:t>
          </a:r>
          <a:r>
            <a:rPr lang="en-US" sz="2400" b="0" kern="1200" dirty="0" smtClean="0"/>
            <a:t>.[</a:t>
          </a:r>
          <a:r>
            <a:rPr lang="en-US" sz="2400" b="0" kern="1200" dirty="0" err="1" smtClean="0"/>
            <a:t>Omnipaque</a:t>
          </a:r>
          <a:r>
            <a:rPr lang="en-US" sz="2400" b="0" kern="1200" dirty="0" smtClean="0"/>
            <a:t>]</a:t>
          </a:r>
        </a:p>
        <a:p>
          <a:pPr lvl="0" algn="l" defTabSz="106680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Iopamido</a:t>
          </a:r>
          <a:r>
            <a:rPr lang="en-US" sz="2400" b="0" kern="1200" dirty="0" smtClean="0"/>
            <a:t>.[</a:t>
          </a:r>
          <a:r>
            <a:rPr lang="en-US" sz="2400" b="0" kern="1200" dirty="0" err="1" smtClean="0"/>
            <a:t>Iopamiro</a:t>
          </a:r>
          <a:r>
            <a:rPr lang="en-US" sz="2400" b="0" kern="1200" dirty="0" smtClean="0"/>
            <a:t>]</a:t>
          </a:r>
        </a:p>
        <a:p>
          <a:pPr lvl="0" algn="l" defTabSz="106680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Ioversol</a:t>
          </a:r>
          <a:r>
            <a:rPr lang="en-US" sz="2400" b="0" kern="1200" dirty="0" smtClean="0"/>
            <a:t>.[</a:t>
          </a:r>
          <a:r>
            <a:rPr lang="en-US" sz="2400" b="0" kern="1200" dirty="0" err="1" smtClean="0"/>
            <a:t>Optiray</a:t>
          </a:r>
          <a:r>
            <a:rPr lang="en-US" sz="2400" b="0" kern="1200" dirty="0" smtClean="0"/>
            <a:t>]</a:t>
          </a:r>
        </a:p>
        <a:p>
          <a:pPr lvl="0" algn="l" defTabSz="1066800">
            <a:lnSpc>
              <a:spcPts val="23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Iopromide</a:t>
          </a:r>
          <a:r>
            <a:rPr lang="en-US" sz="2400" b="0" kern="1200" dirty="0" smtClean="0"/>
            <a:t>.[</a:t>
          </a:r>
          <a:r>
            <a:rPr lang="en-US" sz="2400" b="0" kern="1200" dirty="0" err="1" smtClean="0"/>
            <a:t>Ultravist</a:t>
          </a:r>
          <a:r>
            <a:rPr lang="en-US" sz="2400" b="0" kern="1200" dirty="0" smtClean="0"/>
            <a:t>]</a:t>
          </a:r>
        </a:p>
        <a:p>
          <a:pPr lvl="0" algn="l" defTabSz="1066800">
            <a:lnSpc>
              <a:spcPts val="25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/>
        </a:p>
      </dsp:txBody>
      <dsp:txXfrm>
        <a:off x="24794" y="3215284"/>
        <a:ext cx="4047165" cy="2714061"/>
      </dsp:txXfrm>
    </dsp:sp>
    <dsp:sp modelId="{8A2A8EA4-97BD-4E4C-862C-7820911A78A8}">
      <dsp:nvSpPr>
        <dsp:cNvPr id="0" name=""/>
        <dsp:cNvSpPr/>
      </dsp:nvSpPr>
      <dsp:spPr>
        <a:xfrm>
          <a:off x="4452919" y="3202754"/>
          <a:ext cx="4047165" cy="2428299"/>
        </a:xfrm>
        <a:prstGeom prst="rect">
          <a:avLst/>
        </a:prstGeom>
        <a:gradFill flip="none" rotWithShape="1">
          <a:gsLst>
            <a:gs pos="0">
              <a:schemeClr val="tx2">
                <a:lumMod val="5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Non-ionic </a:t>
          </a:r>
          <a:r>
            <a:rPr lang="en-US" sz="2400" b="1" kern="1200" dirty="0" err="1" smtClean="0"/>
            <a:t>dimers</a:t>
          </a:r>
          <a:endParaRPr lang="en-US" sz="2400" b="1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Iotrol</a:t>
          </a:r>
          <a:r>
            <a:rPr lang="en-US" sz="2400" b="0" kern="1200" dirty="0" smtClean="0"/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Iotrolan</a:t>
          </a:r>
          <a:r>
            <a:rPr lang="en-US" sz="2400" b="0" kern="1200" dirty="0" smtClean="0"/>
            <a:t>.[</a:t>
          </a:r>
          <a:r>
            <a:rPr lang="en-US" sz="2400" b="0" kern="1200" dirty="0" err="1" smtClean="0"/>
            <a:t>isovist</a:t>
          </a:r>
          <a:r>
            <a:rPr lang="en-US" sz="2400" b="0" kern="1200" dirty="0" smtClean="0"/>
            <a:t>]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Iodixanol</a:t>
          </a:r>
          <a:r>
            <a:rPr lang="en-US" sz="2400" b="0" kern="1200" dirty="0" smtClean="0"/>
            <a:t>.</a:t>
          </a:r>
          <a:endParaRPr lang="en-IN" sz="2400" b="0" kern="1200" dirty="0"/>
        </a:p>
      </dsp:txBody>
      <dsp:txXfrm>
        <a:off x="4452919" y="3202754"/>
        <a:ext cx="4047165" cy="24282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6488D-14EF-4C5D-9760-7C76F04F7A4E}">
      <dsp:nvSpPr>
        <dsp:cNvPr id="0" name=""/>
        <dsp:cNvSpPr/>
      </dsp:nvSpPr>
      <dsp:spPr>
        <a:xfrm>
          <a:off x="42844" y="23435"/>
          <a:ext cx="8032802" cy="1391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ts val="2100"/>
            </a:lnSpc>
            <a:spcBef>
              <a:spcPct val="0"/>
            </a:spcBef>
            <a:spcAft>
              <a:spcPts val="600"/>
            </a:spcAft>
          </a:pPr>
          <a:r>
            <a:rPr lang="en-US" sz="2800" kern="1200" dirty="0" smtClean="0"/>
            <a:t> </a:t>
          </a:r>
          <a:r>
            <a:rPr lang="en-US" sz="3600" kern="1200" dirty="0" smtClean="0"/>
            <a:t>Atomic number </a:t>
          </a:r>
          <a:endParaRPr lang="en-IN" sz="3600" kern="1200" dirty="0"/>
        </a:p>
      </dsp:txBody>
      <dsp:txXfrm>
        <a:off x="83605" y="64196"/>
        <a:ext cx="7951280" cy="1310158"/>
      </dsp:txXfrm>
    </dsp:sp>
    <dsp:sp modelId="{F35047A3-C4FA-45A7-B883-755124B6E7F1}">
      <dsp:nvSpPr>
        <dsp:cNvPr id="0" name=""/>
        <dsp:cNvSpPr/>
      </dsp:nvSpPr>
      <dsp:spPr>
        <a:xfrm rot="5307619">
          <a:off x="3833759" y="1439550"/>
          <a:ext cx="506526" cy="62625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900" kern="1200"/>
        </a:p>
      </dsp:txBody>
      <dsp:txXfrm rot="-5400000">
        <a:off x="3897103" y="1499442"/>
        <a:ext cx="375754" cy="354568"/>
      </dsp:txXfrm>
    </dsp:sp>
    <dsp:sp modelId="{6323F345-CEE0-4C0F-B9E0-BF5EC1FD7D70}">
      <dsp:nvSpPr>
        <dsp:cNvPr id="0" name=""/>
        <dsp:cNvSpPr/>
      </dsp:nvSpPr>
      <dsp:spPr>
        <a:xfrm>
          <a:off x="0" y="2090241"/>
          <a:ext cx="8229600" cy="1391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Compton scattering</a:t>
          </a:r>
        </a:p>
        <a:p>
          <a:pPr lvl="0" algn="ctr" defTabSz="1600200">
            <a:lnSpc>
              <a:spcPts val="18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Photoelectric absorption </a:t>
          </a:r>
          <a:endParaRPr lang="en-IN" sz="3600" kern="1200" dirty="0"/>
        </a:p>
      </dsp:txBody>
      <dsp:txXfrm>
        <a:off x="40761" y="2131002"/>
        <a:ext cx="8148078" cy="1310158"/>
      </dsp:txXfrm>
    </dsp:sp>
    <dsp:sp modelId="{567C0FAD-CAC0-4E92-839E-A316A67F4E0C}">
      <dsp:nvSpPr>
        <dsp:cNvPr id="0" name=""/>
        <dsp:cNvSpPr/>
      </dsp:nvSpPr>
      <dsp:spPr>
        <a:xfrm rot="5400000">
          <a:off x="3853859" y="3516714"/>
          <a:ext cx="521880" cy="62625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kern="1200"/>
        </a:p>
      </dsp:txBody>
      <dsp:txXfrm rot="-5400000">
        <a:off x="3926922" y="3568902"/>
        <a:ext cx="375754" cy="365316"/>
      </dsp:txXfrm>
    </dsp:sp>
    <dsp:sp modelId="{9468FEA2-65DD-41EB-B5BA-C678BD67463B}">
      <dsp:nvSpPr>
        <dsp:cNvPr id="0" name=""/>
        <dsp:cNvSpPr/>
      </dsp:nvSpPr>
      <dsp:spPr>
        <a:xfrm>
          <a:off x="1558908" y="4177762"/>
          <a:ext cx="5111783" cy="1391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Xray</a:t>
          </a:r>
          <a:r>
            <a:rPr lang="en-US" sz="3600" kern="1200" dirty="0" smtClean="0"/>
            <a:t> attenuation</a:t>
          </a:r>
          <a:endParaRPr lang="en-IN" sz="3600" kern="1200" dirty="0"/>
        </a:p>
      </dsp:txBody>
      <dsp:txXfrm>
        <a:off x="1599669" y="4218523"/>
        <a:ext cx="5030261" cy="13101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5882C-1B7F-4D2E-A2E9-F9BA92A909F1}">
      <dsp:nvSpPr>
        <dsp:cNvPr id="0" name=""/>
        <dsp:cNvSpPr/>
      </dsp:nvSpPr>
      <dsp:spPr>
        <a:xfrm>
          <a:off x="0" y="5915"/>
          <a:ext cx="6096000" cy="5226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/>
            <a:t>HIGH OSMOLARITY</a:t>
          </a:r>
          <a:endParaRPr lang="en-IN" sz="2800" kern="1200" baseline="0" dirty="0"/>
        </a:p>
      </dsp:txBody>
      <dsp:txXfrm>
        <a:off x="15307" y="21222"/>
        <a:ext cx="6065386" cy="492009"/>
      </dsp:txXfrm>
    </dsp:sp>
    <dsp:sp modelId="{C353AC39-9B4F-4005-9BBE-A9C8B1D13BC8}">
      <dsp:nvSpPr>
        <dsp:cNvPr id="0" name=""/>
        <dsp:cNvSpPr/>
      </dsp:nvSpPr>
      <dsp:spPr>
        <a:xfrm rot="5400000">
          <a:off x="2643986" y="642160"/>
          <a:ext cx="525374" cy="3840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200" kern="1200"/>
        </a:p>
      </dsp:txBody>
      <dsp:txXfrm rot="-5400000">
        <a:off x="2791455" y="571503"/>
        <a:ext cx="230436" cy="410156"/>
      </dsp:txXfrm>
    </dsp:sp>
    <dsp:sp modelId="{28E26579-A729-42E2-BB0B-E9E4021D19BC}">
      <dsp:nvSpPr>
        <dsp:cNvPr id="0" name=""/>
        <dsp:cNvSpPr/>
      </dsp:nvSpPr>
      <dsp:spPr>
        <a:xfrm>
          <a:off x="0" y="1109162"/>
          <a:ext cx="6096000" cy="443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/>
            <a:t>DEHYDRATED SHRUNKEN RBC</a:t>
          </a:r>
          <a:endParaRPr lang="en-IN" sz="2800" kern="1200" baseline="0" dirty="0"/>
        </a:p>
      </dsp:txBody>
      <dsp:txXfrm>
        <a:off x="12979" y="1122141"/>
        <a:ext cx="6070042" cy="417185"/>
      </dsp:txXfrm>
    </dsp:sp>
    <dsp:sp modelId="{BA0D9559-B964-4A5A-B5BE-67A885349596}">
      <dsp:nvSpPr>
        <dsp:cNvPr id="0" name=""/>
        <dsp:cNvSpPr/>
      </dsp:nvSpPr>
      <dsp:spPr>
        <a:xfrm rot="16200000" flipH="1">
          <a:off x="2777529" y="1603341"/>
          <a:ext cx="453802" cy="4800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/>
        </a:p>
      </dsp:txBody>
      <dsp:txXfrm rot="-5400000">
        <a:off x="2860407" y="1616480"/>
        <a:ext cx="288046" cy="317661"/>
      </dsp:txXfrm>
    </dsp:sp>
    <dsp:sp modelId="{9DEC7BA4-057D-41EB-A4C2-470015462106}">
      <dsp:nvSpPr>
        <dsp:cNvPr id="0" name=""/>
        <dsp:cNvSpPr/>
      </dsp:nvSpPr>
      <dsp:spPr>
        <a:xfrm>
          <a:off x="0" y="2182371"/>
          <a:ext cx="6096000" cy="1132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ts val="19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LOSS OF ABILITY TO DEFORM </a:t>
          </a:r>
        </a:p>
        <a:p>
          <a:pPr lvl="0" algn="ctr" defTabSz="1244600">
            <a:lnSpc>
              <a:spcPts val="19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AND TRAVERSE CAPILLARIES </a:t>
          </a:r>
          <a:endParaRPr lang="en-IN" sz="2800" kern="1200" dirty="0"/>
        </a:p>
      </dsp:txBody>
      <dsp:txXfrm>
        <a:off x="33164" y="2215535"/>
        <a:ext cx="6029672" cy="1065974"/>
      </dsp:txXfrm>
    </dsp:sp>
    <dsp:sp modelId="{43F9C074-E692-41D7-B785-08B17E112B3B}">
      <dsp:nvSpPr>
        <dsp:cNvPr id="0" name=""/>
        <dsp:cNvSpPr/>
      </dsp:nvSpPr>
      <dsp:spPr>
        <a:xfrm rot="5400000">
          <a:off x="2787959" y="3397089"/>
          <a:ext cx="540610" cy="5256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100" kern="1200"/>
        </a:p>
      </dsp:txBody>
      <dsp:txXfrm rot="-5400000">
        <a:off x="2900567" y="3389613"/>
        <a:ext cx="315395" cy="382913"/>
      </dsp:txXfrm>
    </dsp:sp>
    <dsp:sp modelId="{1282839D-EA0E-43FA-949C-5248F85F2BD0}">
      <dsp:nvSpPr>
        <dsp:cNvPr id="0" name=""/>
        <dsp:cNvSpPr/>
      </dsp:nvSpPr>
      <dsp:spPr>
        <a:xfrm>
          <a:off x="0" y="3996307"/>
          <a:ext cx="6096000" cy="890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OBSTRUCTION OF IMPORTANT CAPILLARY BEDS.</a:t>
          </a:r>
          <a:endParaRPr lang="en-IN" sz="2800" kern="1200" dirty="0"/>
        </a:p>
      </dsp:txBody>
      <dsp:txXfrm>
        <a:off x="26095" y="4022402"/>
        <a:ext cx="6043810" cy="8387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E553A-20CA-4C05-970D-5E6983C5EB60}">
      <dsp:nvSpPr>
        <dsp:cNvPr id="0" name=""/>
        <dsp:cNvSpPr/>
      </dsp:nvSpPr>
      <dsp:spPr>
        <a:xfrm>
          <a:off x="2678" y="483290"/>
          <a:ext cx="2611951" cy="1044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Highly</a:t>
          </a:r>
          <a:r>
            <a:rPr lang="en-US" sz="2400" kern="1200" dirty="0" smtClean="0"/>
            <a:t> </a:t>
          </a:r>
          <a:r>
            <a:rPr lang="en-US" sz="2400" b="1" kern="1200" dirty="0" err="1" smtClean="0"/>
            <a:t>radioopaque</a:t>
          </a:r>
          <a:endParaRPr lang="en-IN" sz="2400" b="1" kern="1200" dirty="0"/>
        </a:p>
      </dsp:txBody>
      <dsp:txXfrm>
        <a:off x="2678" y="483290"/>
        <a:ext cx="2611951" cy="1044780"/>
      </dsp:txXfrm>
    </dsp:sp>
    <dsp:sp modelId="{BAFDE85C-13C1-4EAC-A407-8A6AB4A478FF}">
      <dsp:nvSpPr>
        <dsp:cNvPr id="0" name=""/>
        <dsp:cNvSpPr/>
      </dsp:nvSpPr>
      <dsp:spPr>
        <a:xfrm>
          <a:off x="2678" y="1528070"/>
          <a:ext cx="2611951" cy="22749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High atomic number- 56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000" kern="1200" dirty="0"/>
        </a:p>
      </dsp:txBody>
      <dsp:txXfrm>
        <a:off x="2678" y="1528070"/>
        <a:ext cx="2611951" cy="2274918"/>
      </dsp:txXfrm>
    </dsp:sp>
    <dsp:sp modelId="{9A8DCE11-33F4-40D1-825F-ADD6B782E913}">
      <dsp:nvSpPr>
        <dsp:cNvPr id="0" name=""/>
        <dsp:cNvSpPr/>
      </dsp:nvSpPr>
      <dsp:spPr>
        <a:xfrm>
          <a:off x="2980304" y="483290"/>
          <a:ext cx="2611951" cy="1044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Safe</a:t>
          </a:r>
          <a:endParaRPr lang="en-IN" sz="2400" b="1" kern="1200" dirty="0"/>
        </a:p>
      </dsp:txBody>
      <dsp:txXfrm>
        <a:off x="2980304" y="483290"/>
        <a:ext cx="2611951" cy="1044780"/>
      </dsp:txXfrm>
    </dsp:sp>
    <dsp:sp modelId="{262A4F9E-F947-4B48-8CC4-C5E81D89102D}">
      <dsp:nvSpPr>
        <dsp:cNvPr id="0" name=""/>
        <dsp:cNvSpPr/>
      </dsp:nvSpPr>
      <dsp:spPr>
        <a:xfrm>
          <a:off x="2980304" y="1528070"/>
          <a:ext cx="2611951" cy="22749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Water insoluble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Non-absorbable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Biologically inert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Non-toxic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000" kern="1200" dirty="0"/>
        </a:p>
      </dsp:txBody>
      <dsp:txXfrm>
        <a:off x="2980304" y="1528070"/>
        <a:ext cx="2611951" cy="2274918"/>
      </dsp:txXfrm>
    </dsp:sp>
    <dsp:sp modelId="{C67E915B-E812-4B39-9AC3-154965F8875D}">
      <dsp:nvSpPr>
        <dsp:cNvPr id="0" name=""/>
        <dsp:cNvSpPr/>
      </dsp:nvSpPr>
      <dsp:spPr>
        <a:xfrm>
          <a:off x="5957929" y="483290"/>
          <a:ext cx="2611951" cy="1044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Suitable</a:t>
          </a:r>
          <a:r>
            <a:rPr lang="en-US" sz="2000" kern="1200" dirty="0" smtClean="0"/>
            <a:t> </a:t>
          </a:r>
          <a:r>
            <a:rPr lang="en-US" sz="2000" b="1" kern="1200" dirty="0" smtClean="0"/>
            <a:t>for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Double</a:t>
          </a:r>
          <a:r>
            <a:rPr lang="en-US" sz="2000" kern="1200" dirty="0" smtClean="0"/>
            <a:t> </a:t>
          </a:r>
          <a:r>
            <a:rPr lang="en-US" sz="2000" b="1" kern="1200" dirty="0" smtClean="0"/>
            <a:t>contrast</a:t>
          </a:r>
          <a:endParaRPr lang="en-IN" sz="2000" b="1" kern="1200" dirty="0"/>
        </a:p>
      </dsp:txBody>
      <dsp:txXfrm>
        <a:off x="5957929" y="483290"/>
        <a:ext cx="2611951" cy="1044780"/>
      </dsp:txXfrm>
    </dsp:sp>
    <dsp:sp modelId="{83C64A14-5D24-40B7-9CC8-1A06A99B60F0}">
      <dsp:nvSpPr>
        <dsp:cNvPr id="0" name=""/>
        <dsp:cNvSpPr/>
      </dsp:nvSpPr>
      <dsp:spPr>
        <a:xfrm>
          <a:off x="5929354" y="1571635"/>
          <a:ext cx="2611951" cy="22749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Coats mucosa in a thin layer.</a:t>
          </a:r>
          <a:endParaRPr lang="en-IN" sz="2000" kern="1200" dirty="0"/>
        </a:p>
      </dsp:txBody>
      <dsp:txXfrm>
        <a:off x="5929354" y="1571635"/>
        <a:ext cx="2611951" cy="22749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9F6F0-9388-445C-90E2-69FEDE99D405}">
      <dsp:nvSpPr>
        <dsp:cNvPr id="0" name=""/>
        <dsp:cNvSpPr/>
      </dsp:nvSpPr>
      <dsp:spPr>
        <a:xfrm>
          <a:off x="0" y="108943"/>
          <a:ext cx="8401080" cy="12217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COMMERCIAL PREPARATIONS</a:t>
          </a:r>
          <a:r>
            <a:rPr lang="en-US" sz="5200" kern="1200" dirty="0" smtClean="0"/>
            <a:t> </a:t>
          </a:r>
          <a:endParaRPr lang="en-IN" sz="5200" kern="1200" dirty="0"/>
        </a:p>
      </dsp:txBody>
      <dsp:txXfrm>
        <a:off x="0" y="108943"/>
        <a:ext cx="8401080" cy="1221700"/>
      </dsp:txXfrm>
    </dsp:sp>
    <dsp:sp modelId="{E3DE5CC5-33BE-438C-8AEB-085CE67B04CC}">
      <dsp:nvSpPr>
        <dsp:cNvPr id="0" name=""/>
        <dsp:cNvSpPr/>
      </dsp:nvSpPr>
      <dsp:spPr>
        <a:xfrm>
          <a:off x="2718" y="1311695"/>
          <a:ext cx="2666358" cy="52167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6100" kern="1200" dirty="0"/>
        </a:p>
      </dsp:txBody>
      <dsp:txXfrm>
        <a:off x="2718" y="1311695"/>
        <a:ext cx="2666358" cy="5216767"/>
      </dsp:txXfrm>
    </dsp:sp>
    <dsp:sp modelId="{F95AB3CF-B7D2-4648-BDB0-B4B9A2785F9B}">
      <dsp:nvSpPr>
        <dsp:cNvPr id="0" name=""/>
        <dsp:cNvSpPr/>
      </dsp:nvSpPr>
      <dsp:spPr>
        <a:xfrm>
          <a:off x="2669077" y="1343022"/>
          <a:ext cx="3062925" cy="51541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6500" kern="1200"/>
        </a:p>
      </dsp:txBody>
      <dsp:txXfrm>
        <a:off x="2669077" y="1343022"/>
        <a:ext cx="3062925" cy="5154113"/>
      </dsp:txXfrm>
    </dsp:sp>
    <dsp:sp modelId="{5AD0773B-BFB5-4613-9510-A66FF6F648B6}">
      <dsp:nvSpPr>
        <dsp:cNvPr id="0" name=""/>
        <dsp:cNvSpPr/>
      </dsp:nvSpPr>
      <dsp:spPr>
        <a:xfrm>
          <a:off x="5732002" y="1394614"/>
          <a:ext cx="2666358" cy="50509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6100" kern="1200" dirty="0"/>
        </a:p>
      </dsp:txBody>
      <dsp:txXfrm>
        <a:off x="5732002" y="1394614"/>
        <a:ext cx="2666358" cy="5050930"/>
      </dsp:txXfrm>
    </dsp:sp>
    <dsp:sp modelId="{918E10DC-BC18-4871-B5F6-7598DFCDF91B}">
      <dsp:nvSpPr>
        <dsp:cNvPr id="0" name=""/>
        <dsp:cNvSpPr/>
      </dsp:nvSpPr>
      <dsp:spPr>
        <a:xfrm>
          <a:off x="0" y="6035350"/>
          <a:ext cx="8401080" cy="47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B48B8-F075-4CD5-A1E5-86EA1DA684B2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7FD6E-E642-4846-B304-0FD4C14178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401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08884-E7D8-4D24-9D1A-BE935568A795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6698D-3F22-411A-8A50-7AF4156892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142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6698D-3F22-411A-8A50-7AF415689287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6698D-3F22-411A-8A50-7AF415689287}" type="slidenum">
              <a:rPr lang="en-IN" smtClean="0"/>
              <a:pPr/>
              <a:t>49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18822F-1373-46B1-B7E2-06D631F6FE9C}" type="datetimeFigureOut">
              <a:rPr lang="en-US" smtClean="0"/>
              <a:pPr/>
              <a:t>5/12/2017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860E1F-51C2-43C4-930A-BAE81CFAFED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CB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lang="en-US" sz="6000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cs typeface="Andalus" pitchFamily="2" charset="-78"/>
              </a:rPr>
              <a:t>CONTRAST MEDIA</a:t>
            </a:r>
            <a:endParaRPr lang="en-IN" sz="6000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2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5"/>
          <p:cNvSpPr/>
          <p:nvPr/>
        </p:nvSpPr>
        <p:spPr>
          <a:xfrm>
            <a:off x="1428728" y="3071810"/>
            <a:ext cx="142876" cy="500066"/>
          </a:xfrm>
          <a:prstGeom prst="up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Up Arrow 6"/>
          <p:cNvSpPr/>
          <p:nvPr/>
        </p:nvSpPr>
        <p:spPr>
          <a:xfrm>
            <a:off x="2500298" y="1000108"/>
            <a:ext cx="214314" cy="500066"/>
          </a:xfrm>
          <a:prstGeom prst="up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Up Arrow 7"/>
          <p:cNvSpPr/>
          <p:nvPr/>
        </p:nvSpPr>
        <p:spPr>
          <a:xfrm>
            <a:off x="2285984" y="5286388"/>
            <a:ext cx="214314" cy="428628"/>
          </a:xfrm>
          <a:prstGeom prst="up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IODINE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K-shell electron binding energy is 34KeV. This is close to (but less than) the mean energy used in diagnostic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Xrays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           </a:t>
            </a:r>
            <a:endParaRPr lang="en-IN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endParaRPr lang="en-IN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COMPOSITION</a:t>
            </a: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4000496" y="3214686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Up Arrow 4"/>
          <p:cNvSpPr/>
          <p:nvPr/>
        </p:nvSpPr>
        <p:spPr>
          <a:xfrm>
            <a:off x="2571736" y="4143380"/>
            <a:ext cx="214314" cy="285752"/>
          </a:xfrm>
          <a:prstGeom prst="upArrow">
            <a:avLst/>
          </a:pr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786050" y="4071942"/>
            <a:ext cx="415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Photoelectric reactions</a:t>
            </a:r>
            <a:endParaRPr lang="en-IN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000496" y="4643446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Up Arrow 7"/>
          <p:cNvSpPr/>
          <p:nvPr/>
        </p:nvSpPr>
        <p:spPr>
          <a:xfrm>
            <a:off x="2500298" y="5357826"/>
            <a:ext cx="214314" cy="357190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2714612" y="5357826"/>
            <a:ext cx="3751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Attenuation of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Xrays</a:t>
            </a:r>
            <a:endParaRPr lang="en-IN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IODINE requires a suitable carrier molecule.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Most of the ionic contrast media contain a tri-iodinated benzoate anion and sodium/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meglumine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cation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 descr="/upload/book of radiology/chapter07/nic_k7_5.jpg"/>
          <p:cNvPicPr/>
          <p:nvPr/>
        </p:nvPicPr>
        <p:blipFill>
          <a:blip r:embed="rId2"/>
          <a:srcRect r="4950" b="46757"/>
          <a:stretch>
            <a:fillRect/>
          </a:stretch>
        </p:blipFill>
        <p:spPr bwMode="auto">
          <a:xfrm>
            <a:off x="571472" y="2327592"/>
            <a:ext cx="7786742" cy="381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214288"/>
          <a:ext cx="7858180" cy="656576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929090"/>
                <a:gridCol w="3929090"/>
              </a:tblGrid>
              <a:tr h="4723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Sodium salts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Meglumine</a:t>
                      </a:r>
                      <a:r>
                        <a:rPr lang="en-US" sz="2400" dirty="0" smtClean="0"/>
                        <a:t> [</a:t>
                      </a:r>
                      <a:r>
                        <a:rPr lang="en-US" sz="2400" dirty="0" err="1" smtClean="0"/>
                        <a:t>methylglucamine</a:t>
                      </a:r>
                      <a:r>
                        <a:rPr lang="en-US" sz="2400" dirty="0" smtClean="0"/>
                        <a:t>]</a:t>
                      </a:r>
                      <a:endParaRPr lang="en-IN" sz="2400" dirty="0"/>
                    </a:p>
                  </a:txBody>
                  <a:tcPr/>
                </a:tc>
              </a:tr>
              <a:tr h="6670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Inorganic..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Organic.</a:t>
                      </a:r>
                      <a:endParaRPr lang="en-IN" sz="2400" dirty="0"/>
                    </a:p>
                  </a:txBody>
                  <a:tcPr/>
                </a:tc>
              </a:tr>
              <a:tr h="634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Better </a:t>
                      </a:r>
                      <a:r>
                        <a:rPr lang="en-US" sz="2400" dirty="0" err="1" smtClean="0"/>
                        <a:t>opacification</a:t>
                      </a:r>
                      <a:r>
                        <a:rPr lang="en-US" sz="2400" dirty="0" smtClean="0"/>
                        <a:t>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Poor </a:t>
                      </a:r>
                      <a:r>
                        <a:rPr lang="en-US" sz="2400" dirty="0" err="1" smtClean="0"/>
                        <a:t>opacification</a:t>
                      </a:r>
                      <a:r>
                        <a:rPr lang="en-US" sz="2400" dirty="0" smtClean="0"/>
                        <a:t>.</a:t>
                      </a:r>
                      <a:endParaRPr lang="en-IN" sz="2400" dirty="0"/>
                    </a:p>
                  </a:txBody>
                  <a:tcPr/>
                </a:tc>
              </a:tr>
              <a:tr h="6344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Less solubility.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Better solubility.</a:t>
                      </a:r>
                      <a:endParaRPr lang="en-IN" sz="2400" dirty="0"/>
                    </a:p>
                  </a:txBody>
                  <a:tcPr/>
                </a:tc>
              </a:tr>
              <a:tr h="634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Low viscosity.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viscosity.</a:t>
                      </a:r>
                      <a:endParaRPr lang="en-IN" sz="2400" dirty="0"/>
                    </a:p>
                  </a:txBody>
                  <a:tcPr/>
                </a:tc>
              </a:tr>
              <a:tr h="634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Crosses BBB.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Does</a:t>
                      </a:r>
                      <a:r>
                        <a:rPr lang="en-US" sz="2400" baseline="0" dirty="0" smtClean="0"/>
                        <a:t> not cross </a:t>
                      </a:r>
                      <a:r>
                        <a:rPr lang="en-US" sz="2400" dirty="0" smtClean="0"/>
                        <a:t>BBB.</a:t>
                      </a:r>
                      <a:endParaRPr lang="en-IN" sz="2400" dirty="0"/>
                    </a:p>
                  </a:txBody>
                  <a:tcPr/>
                </a:tc>
              </a:tr>
              <a:tr h="634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Marked</a:t>
                      </a:r>
                      <a:r>
                        <a:rPr lang="en-US" sz="2400" baseline="0" dirty="0" smtClean="0"/>
                        <a:t> vascular effects.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Less vascular effects.</a:t>
                      </a:r>
                      <a:endParaRPr lang="en-IN" sz="2400" dirty="0"/>
                    </a:p>
                  </a:txBody>
                  <a:tcPr/>
                </a:tc>
              </a:tr>
              <a:tr h="634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Less diuretic</a:t>
                      </a:r>
                      <a:r>
                        <a:rPr lang="en-US" sz="2400" baseline="0" dirty="0" smtClean="0"/>
                        <a:t> effects.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Strong </a:t>
                      </a:r>
                      <a:r>
                        <a:rPr lang="en-US" sz="2400" baseline="0" dirty="0" smtClean="0"/>
                        <a:t>diuretic</a:t>
                      </a:r>
                      <a:r>
                        <a:rPr lang="en-US" sz="2400" dirty="0" smtClean="0"/>
                        <a:t> effect.</a:t>
                      </a:r>
                    </a:p>
                  </a:txBody>
                  <a:tcPr/>
                </a:tc>
              </a:tr>
              <a:tr h="634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err="1" smtClean="0"/>
                        <a:t>bronchospasm</a:t>
                      </a:r>
                      <a:r>
                        <a:rPr lang="en-US" sz="2400" dirty="0" smtClean="0"/>
                        <a:t>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Causes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bronchospasm</a:t>
                      </a:r>
                      <a:r>
                        <a:rPr lang="en-US" sz="2400" baseline="0" dirty="0" smtClean="0"/>
                        <a:t>.</a:t>
                      </a:r>
                      <a:endParaRPr lang="en-US" sz="2400" dirty="0" smtClean="0"/>
                    </a:p>
                  </a:txBody>
                  <a:tcPr/>
                </a:tc>
              </a:tr>
              <a:tr h="6344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Poor</a:t>
                      </a:r>
                      <a:r>
                        <a:rPr lang="en-US" sz="2400" baseline="0" dirty="0" smtClean="0"/>
                        <a:t> tolerance.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Better tolerance.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579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Osmolality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of ionic contrast media is extremely high – 8 times the physiological level.</a:t>
            </a:r>
          </a:p>
          <a:p>
            <a:endParaRPr lang="en-US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Non-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radioopaque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cations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[Na/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Meglumine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]</a:t>
            </a:r>
          </a:p>
          <a:p>
            <a:pPr indent="-900000">
              <a:buNone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             - exert high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osmolar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load </a:t>
            </a:r>
          </a:p>
          <a:p>
            <a:pPr indent="-900000">
              <a:buNone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             - serve no radiological function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/>
          <a:lstStyle/>
          <a:p>
            <a:pPr indent="-288000">
              <a:buNone/>
            </a:pPr>
            <a:r>
              <a:rPr lang="en-US" sz="3200" b="1" u="sng" dirty="0" smtClean="0">
                <a:solidFill>
                  <a:schemeClr val="bg2">
                    <a:lumMod val="25000"/>
                  </a:schemeClr>
                </a:solidFill>
              </a:rPr>
              <a:t>IODINE PARTICLE RATI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O</a:t>
            </a:r>
            <a:r>
              <a:rPr lang="en-US" b="1" dirty="0" smtClean="0"/>
              <a:t>:</a:t>
            </a:r>
            <a:r>
              <a:rPr lang="en-IN" b="1" dirty="0" smtClean="0"/>
              <a:t> </a:t>
            </a:r>
          </a:p>
          <a:p>
            <a:pPr indent="-288000">
              <a:buNone/>
            </a:pPr>
            <a:endParaRPr lang="en-IN" dirty="0" smtClean="0"/>
          </a:p>
          <a:p>
            <a:pPr indent="-288000" algn="ctr">
              <a:buNone/>
            </a:pPr>
            <a:r>
              <a:rPr lang="en-IN" sz="2800" b="1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IN" sz="2800" b="1" i="1" dirty="0" smtClean="0">
                <a:solidFill>
                  <a:schemeClr val="bg2">
                    <a:lumMod val="25000"/>
                  </a:schemeClr>
                </a:solidFill>
              </a:rPr>
              <a:t>number of iodine atoms per volume contrast medium</a:t>
            </a:r>
            <a:endParaRPr lang="en-US" sz="28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indent="-288000" algn="ctr">
              <a:buNone/>
            </a:pPr>
            <a:r>
              <a:rPr lang="en-IN" sz="2800" b="1" i="1" dirty="0" smtClean="0">
                <a:solidFill>
                  <a:schemeClr val="bg2">
                    <a:lumMod val="25000"/>
                  </a:schemeClr>
                </a:solidFill>
              </a:rPr>
              <a:t>       number of particles (contrast medium ions) per volume contrast medium</a:t>
            </a:r>
            <a:r>
              <a:rPr lang="en-IN" dirty="0" smtClean="0"/>
              <a:t>.</a:t>
            </a:r>
            <a:endParaRPr lang="en-US" dirty="0" smtClean="0"/>
          </a:p>
          <a:p>
            <a:endParaRPr lang="en-IN" b="1" dirty="0" smtClean="0"/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Ionic monomers</a:t>
            </a:r>
            <a:r>
              <a:rPr lang="en-US" dirty="0" smtClean="0"/>
              <a:t>:  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3:2</a:t>
            </a:r>
            <a:endParaRPr lang="en-IN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Equal 3"/>
          <p:cNvSpPr/>
          <p:nvPr/>
        </p:nvSpPr>
        <p:spPr>
          <a:xfrm>
            <a:off x="571472" y="2285992"/>
            <a:ext cx="500066" cy="214314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57290" y="2357430"/>
            <a:ext cx="685804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smtClean="0"/>
              <a:t>IONIC DIMERS</a:t>
            </a:r>
            <a:endParaRPr lang="en-IN" dirty="0"/>
          </a:p>
        </p:txBody>
      </p:sp>
      <p:sp>
        <p:nvSpPr>
          <p:cNvPr id="4" name="Hexagon 3"/>
          <p:cNvSpPr/>
          <p:nvPr/>
        </p:nvSpPr>
        <p:spPr>
          <a:xfrm rot="5400000">
            <a:off x="2536017" y="2536025"/>
            <a:ext cx="1428760" cy="107157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b="1"/>
          </a:p>
        </p:txBody>
      </p:sp>
      <p:sp>
        <p:nvSpPr>
          <p:cNvPr id="6" name="Hexagon 5"/>
          <p:cNvSpPr/>
          <p:nvPr/>
        </p:nvSpPr>
        <p:spPr>
          <a:xfrm rot="5400000">
            <a:off x="4750595" y="2607463"/>
            <a:ext cx="1428760" cy="107157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b="1"/>
          </a:p>
        </p:txBody>
      </p:sp>
      <p:cxnSp>
        <p:nvCxnSpPr>
          <p:cNvPr id="8" name="Straight Connector 7"/>
          <p:cNvCxnSpPr>
            <a:stCxn id="4" idx="4"/>
          </p:cNvCxnSpPr>
          <p:nvPr/>
        </p:nvCxnSpPr>
        <p:spPr>
          <a:xfrm flipV="1">
            <a:off x="3786182" y="2428869"/>
            <a:ext cx="285752" cy="19645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5"/>
          </p:cNvCxnSpPr>
          <p:nvPr/>
        </p:nvCxnSpPr>
        <p:spPr>
          <a:xfrm>
            <a:off x="3786182" y="3518298"/>
            <a:ext cx="285752" cy="1964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0"/>
          </p:cNvCxnSpPr>
          <p:nvPr/>
        </p:nvCxnSpPr>
        <p:spPr>
          <a:xfrm rot="5400000">
            <a:off x="3089662" y="3911207"/>
            <a:ext cx="285752" cy="3571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 rot="10800000" flipV="1">
            <a:off x="2500298" y="3518298"/>
            <a:ext cx="214314" cy="19645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2"/>
          </p:cNvCxnSpPr>
          <p:nvPr/>
        </p:nvCxnSpPr>
        <p:spPr>
          <a:xfrm rot="10800000">
            <a:off x="2428860" y="2428869"/>
            <a:ext cx="285752" cy="19645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" idx="3"/>
          </p:cNvCxnSpPr>
          <p:nvPr/>
        </p:nvCxnSpPr>
        <p:spPr>
          <a:xfrm rot="16200000" flipV="1">
            <a:off x="3089662" y="2196694"/>
            <a:ext cx="285752" cy="3571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</p:cNvCxnSpPr>
          <p:nvPr/>
        </p:nvCxnSpPr>
        <p:spPr>
          <a:xfrm rot="10800000">
            <a:off x="4572000" y="2428869"/>
            <a:ext cx="357190" cy="26789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3"/>
          </p:cNvCxnSpPr>
          <p:nvPr/>
        </p:nvCxnSpPr>
        <p:spPr>
          <a:xfrm rot="16200000" flipV="1">
            <a:off x="5304240" y="2268132"/>
            <a:ext cx="285752" cy="3571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" idx="4"/>
          </p:cNvCxnSpPr>
          <p:nvPr/>
        </p:nvCxnSpPr>
        <p:spPr>
          <a:xfrm flipV="1">
            <a:off x="6000760" y="2500306"/>
            <a:ext cx="214314" cy="19645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6" idx="5"/>
          </p:cNvCxnSpPr>
          <p:nvPr/>
        </p:nvCxnSpPr>
        <p:spPr>
          <a:xfrm>
            <a:off x="6000760" y="3589736"/>
            <a:ext cx="285752" cy="19645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1"/>
          </p:cNvCxnSpPr>
          <p:nvPr/>
        </p:nvCxnSpPr>
        <p:spPr>
          <a:xfrm rot="10800000" flipV="1">
            <a:off x="4572000" y="3589736"/>
            <a:ext cx="357190" cy="12501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6" idx="0"/>
          </p:cNvCxnSpPr>
          <p:nvPr/>
        </p:nvCxnSpPr>
        <p:spPr>
          <a:xfrm rot="5400000">
            <a:off x="5339959" y="3946926"/>
            <a:ext cx="214314" cy="3571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285984" y="22145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438384" y="23669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143108" y="2214554"/>
            <a:ext cx="184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en-IN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000496" y="2214554"/>
            <a:ext cx="184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en-IN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357686" y="221455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en-IN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357818" y="4071942"/>
            <a:ext cx="184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</a:t>
            </a:r>
            <a:endParaRPr lang="en-IN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143240" y="4071942"/>
            <a:ext cx="184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</a:t>
            </a:r>
            <a:endParaRPr lang="en-IN" sz="2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286512" y="2285992"/>
            <a:ext cx="95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en-IN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143372" y="3571876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endParaRPr lang="en-IN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143108" y="3643314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endParaRPr lang="en-IN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286512" y="3643314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endParaRPr lang="en-IN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214942" y="1714488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endParaRPr lang="en-IN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928926" y="1643050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COO</a:t>
            </a:r>
            <a:r>
              <a:rPr lang="en-US" sz="2400" b="1" baseline="50000" dirty="0" smtClean="0"/>
              <a:t>- </a:t>
            </a:r>
            <a:r>
              <a:rPr lang="en-US" sz="2400" b="1" dirty="0" smtClean="0"/>
              <a:t>+ Na</a:t>
            </a:r>
            <a:r>
              <a:rPr lang="en-US" sz="2400" b="1" baseline="48000" dirty="0" smtClean="0"/>
              <a:t>+</a:t>
            </a:r>
            <a:endParaRPr lang="en-IN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785918" y="4929198"/>
            <a:ext cx="4442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IODINE PARTICLE RATIO: 6:2</a:t>
            </a:r>
            <a:endParaRPr lang="en-IN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71670" y="5572140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: IOXAGLIC ACID [HEXABRIX]</a:t>
            </a:r>
            <a:endParaRPr lang="en-IN" dirty="0"/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3321835" y="3036091"/>
            <a:ext cx="642942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V="1">
            <a:off x="2857488" y="2500306"/>
            <a:ext cx="428628" cy="21431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786050" y="3429000"/>
            <a:ext cx="428628" cy="21431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V="1">
            <a:off x="5072066" y="2571744"/>
            <a:ext cx="428628" cy="21431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5500694" y="3143248"/>
            <a:ext cx="71438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00628" y="3500438"/>
            <a:ext cx="428628" cy="21431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1143000"/>
          </a:xfrm>
        </p:spPr>
        <p:txBody>
          <a:bodyPr/>
          <a:lstStyle/>
          <a:p>
            <a:r>
              <a:rPr lang="en-US" dirty="0" smtClean="0"/>
              <a:t>NON-IONIC MONOMERS</a:t>
            </a:r>
            <a:endParaRPr lang="en-IN" dirty="0"/>
          </a:p>
        </p:txBody>
      </p:sp>
      <p:pic>
        <p:nvPicPr>
          <p:cNvPr id="4" name="Content Placeholder 3" descr="/upload/book of radiology/chapter07/nic_k7_5_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715436" cy="5143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B13F9A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714876" y="3857628"/>
            <a:ext cx="31582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IODINE PARTICLE RATIO</a:t>
            </a:r>
          </a:p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              3:1</a:t>
            </a:r>
          </a:p>
          <a:p>
            <a:endParaRPr lang="en-US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EXAMPLES:OMNIPAQUE.</a:t>
            </a:r>
          </a:p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                 OPTIRAY.</a:t>
            </a:r>
          </a:p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                 ULTRAVIST. </a:t>
            </a:r>
            <a:endParaRPr lang="en-IN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IODINE PARTICLE RATIO: 6:1</a:t>
            </a:r>
          </a:p>
          <a:p>
            <a:pPr>
              <a:buNone/>
            </a:pPr>
            <a:endParaRPr lang="en-US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VIRTUALLY, ISOTONIC TO BLOOD.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                      </a:t>
            </a: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EXAMPLES:IODIXANOL.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                  IOTROLAN.[ISOVIST]</a:t>
            </a:r>
            <a:endParaRPr lang="en-IN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NON-IONIC DIMERS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75000"/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STABILIZER:  Ca / Na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Edetate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buSzPct val="75000"/>
              <a:buNone/>
            </a:pPr>
            <a:endParaRPr lang="en-US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SzPct val="75000"/>
              <a:buFont typeface="Wingdings" pitchFamily="2" charset="2"/>
              <a:buChar char="q"/>
            </a:pPr>
            <a:endParaRPr lang="en-US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SzPct val="75000"/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BUFFERS: Na acid phosphates.</a:t>
            </a:r>
          </a:p>
          <a:p>
            <a:pPr>
              <a:buSzPct val="75000"/>
              <a:buNone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              : stabilizes pH during storage.</a:t>
            </a:r>
          </a:p>
          <a:p>
            <a:pPr>
              <a:buSzPct val="75000"/>
              <a:buNone/>
            </a:pPr>
            <a:endParaRPr lang="en-US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SzPct val="75000"/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PRESERVATIVES.</a:t>
            </a:r>
          </a:p>
          <a:p>
            <a:pPr>
              <a:buSzPct val="75000"/>
              <a:buNone/>
            </a:pPr>
            <a:endParaRPr lang="en-US" dirty="0" smtClean="0"/>
          </a:p>
          <a:p>
            <a:pPr>
              <a:buSzPct val="75000"/>
              <a:buFont typeface="Wingdings" pitchFamily="2" charset="2"/>
              <a:buChar char="q"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ADDITIVES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00834"/>
          </a:xfrm>
        </p:spPr>
        <p:txBody>
          <a:bodyPr>
            <a:normAutofit/>
          </a:bodyPr>
          <a:lstStyle/>
          <a:p>
            <a:endParaRPr lang="en-IN" sz="4000" b="1" dirty="0" smtClean="0">
              <a:solidFill>
                <a:schemeClr val="bg2">
                  <a:lumMod val="50000"/>
                </a:schemeClr>
              </a:solidFill>
              <a:latin typeface="Eurostile" pitchFamily="34" charset="0"/>
            </a:endParaRPr>
          </a:p>
          <a:p>
            <a:endParaRPr lang="en-IN" sz="4000" b="1" dirty="0" smtClean="0">
              <a:solidFill>
                <a:schemeClr val="bg2">
                  <a:lumMod val="50000"/>
                </a:schemeClr>
              </a:solidFill>
              <a:latin typeface="Eurostile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IN" sz="4400" b="1" dirty="0" smtClean="0">
                <a:solidFill>
                  <a:schemeClr val="bg2">
                    <a:lumMod val="50000"/>
                  </a:schemeClr>
                </a:solidFill>
                <a:latin typeface="Eurostile" pitchFamily="34" charset="0"/>
              </a:rPr>
              <a:t>Contrast media </a:t>
            </a:r>
            <a:r>
              <a:rPr lang="en-IN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Eurostile" pitchFamily="34" charset="0"/>
              </a:rPr>
              <a:t>permit radiographic visualisation of the details of the internal structure or organs that would not  otherwise be demonstrable</a:t>
            </a:r>
            <a:r>
              <a:rPr lang="en-IN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High water solubility.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Low viscosity.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Low /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iso-osmolar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to plasma.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Biologically inert.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Selective excretion.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High lethal dose.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Heat and chemical stability.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Reasonable cost. </a:t>
            </a:r>
            <a:endParaRPr lang="en-IN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IDEAL CONTRAST MEDIUM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HIGH WATER SOLUBILITY</a:t>
            </a:r>
          </a:p>
          <a:p>
            <a:endParaRPr lang="en-US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MINOR PLASMA PROTEIN BINDING</a:t>
            </a:r>
          </a:p>
          <a:p>
            <a:endParaRPr lang="en-US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ALMOST COMPLETE EXTRACELLULAR DISTRIBUTION</a:t>
            </a:r>
          </a:p>
          <a:p>
            <a:endParaRPr lang="en-US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NEGLIGIBLE INTRACELLULAR DISTRIBUTION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PHARMACOKINETICS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VASCULAR PHASE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  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CENTRAL BLOOD COMPARTMENT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Lucida Handwriting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            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REDISTRIBUTION: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  DIFFUSES FROM INTRAVASCULAR TO EXTRAVASCULAR COMPARTMENT</a:t>
            </a:r>
          </a:p>
          <a:p>
            <a:pPr>
              <a:buFont typeface="Wingdings" pitchFamily="2" charset="2"/>
              <a:buChar char="§"/>
            </a:pPr>
            <a:endParaRPr lang="en-IN" dirty="0" smtClean="0">
              <a:solidFill>
                <a:schemeClr val="bg2">
                  <a:lumMod val="25000"/>
                </a:schemeClr>
              </a:solidFill>
              <a:latin typeface="Lucida Handwriting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EQUILIBRIUM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Lucida Handwriting" pitchFamily="66" charset="0"/>
              </a:rPr>
              <a:t>   RE-ENTRY FROM ECF TO INTRAVASCULAR COMPARTMENT AND EXCRETION</a:t>
            </a:r>
            <a:endParaRPr lang="en-IN" sz="2400" dirty="0">
              <a:solidFill>
                <a:schemeClr val="bg2">
                  <a:lumMod val="25000"/>
                </a:schemeClr>
              </a:solidFill>
              <a:latin typeface="Lucida Handwriting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CONTRAST MEDIA ELIMINATION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               </a:t>
            </a:r>
            <a:r>
              <a:rPr lang="en-IN" sz="3200" b="1" u="sng" dirty="0" smtClean="0">
                <a:solidFill>
                  <a:schemeClr val="bg2">
                    <a:lumMod val="25000"/>
                  </a:schemeClr>
                </a:solidFill>
              </a:rPr>
              <a:t>VASCULAR PHASE</a:t>
            </a:r>
          </a:p>
          <a:p>
            <a:pPr>
              <a:buNone/>
            </a:pP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 For only a few minutes after a bolus injection, the media represents the distribution of the blood and blood vessels in the body.</a:t>
            </a:r>
          </a:p>
          <a:p>
            <a:pPr>
              <a:buNone/>
            </a:pPr>
            <a:endParaRPr lang="en-US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During this period ,it is possible to detect :</a:t>
            </a:r>
          </a:p>
          <a:p>
            <a:pPr marL="900000" indent="-1080000">
              <a:buNone/>
            </a:pP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       -necrotic </a:t>
            </a:r>
            <a:r>
              <a:rPr lang="en-IN" sz="3200" b="1" dirty="0" err="1" smtClean="0">
                <a:solidFill>
                  <a:schemeClr val="bg2">
                    <a:lumMod val="25000"/>
                  </a:schemeClr>
                </a:solidFill>
              </a:rPr>
              <a:t>tumors</a:t>
            </a: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 and cysts which are not </a:t>
            </a:r>
            <a:r>
              <a:rPr lang="en-IN" sz="3200" b="1" dirty="0" err="1" smtClean="0">
                <a:solidFill>
                  <a:schemeClr val="bg2">
                    <a:lumMod val="25000"/>
                  </a:schemeClr>
                </a:solidFill>
              </a:rPr>
              <a:t>vascularized</a:t>
            </a: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900000" indent="-1080000">
              <a:buNone/>
            </a:pP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       -</a:t>
            </a:r>
            <a:r>
              <a:rPr lang="en-IN" sz="3200" b="1" dirty="0" err="1" smtClean="0">
                <a:solidFill>
                  <a:schemeClr val="bg2">
                    <a:lumMod val="25000"/>
                  </a:schemeClr>
                </a:solidFill>
              </a:rPr>
              <a:t>tumors</a:t>
            </a: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 or inflammatory processes that are </a:t>
            </a:r>
            <a:r>
              <a:rPr lang="en-IN" sz="3200" b="1" dirty="0" err="1" smtClean="0">
                <a:solidFill>
                  <a:schemeClr val="bg2">
                    <a:lumMod val="25000"/>
                  </a:schemeClr>
                </a:solidFill>
              </a:rPr>
              <a:t>hypervascularized</a:t>
            </a: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In areas where the blood-brain barrier is damaged due to a </a:t>
            </a:r>
            <a:r>
              <a:rPr lang="en-IN" sz="3200" b="1" dirty="0" err="1" smtClean="0">
                <a:solidFill>
                  <a:schemeClr val="bg2">
                    <a:lumMod val="25000"/>
                  </a:schemeClr>
                </a:solidFill>
              </a:rPr>
              <a:t>tumor</a:t>
            </a: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, infarct or an inflammatory process, contrast media may leak from the blood into the brain parenchyma. </a:t>
            </a:r>
          </a:p>
          <a:p>
            <a:pPr>
              <a:buFont typeface="Arial" pitchFamily="34" charset="0"/>
              <a:buChar char="•"/>
            </a:pPr>
            <a:endParaRPr lang="en-IN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Such areas may be detected on contrast enhanced CT due to the higher contrast medium concentration in these regions</a:t>
            </a:r>
            <a:endParaRPr lang="en-IN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MAJORLY EXCRETED BY THE KIDNEYS</a:t>
            </a:r>
          </a:p>
          <a:p>
            <a:pPr>
              <a:buFont typeface="Wingdings" pitchFamily="2" charset="2"/>
              <a:buChar char="§"/>
            </a:pPr>
            <a:endParaRPr lang="en-IN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BILIARY SYSTEM: LESS THAN 2%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FREELY FILTERED AT THE GLOMERULUS.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PLASMA HALF LIFE DEPENDS ON GFR. 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AT NORMAL GFR:   1.5-2 hrs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CONTRAST MEDIA EXCRETION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CHOICE OF CONTRAST AGENT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DEPENDS ON :</a:t>
            </a:r>
          </a:p>
          <a:p>
            <a:pPr>
              <a:buNone/>
            </a:pP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PATIENT FACTORS.</a:t>
            </a:r>
          </a:p>
          <a:p>
            <a:pPr>
              <a:buNone/>
            </a:pPr>
            <a:endParaRPr lang="en-US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PROCEDURE TO BE PERFORMED.</a:t>
            </a:r>
          </a:p>
          <a:p>
            <a:pPr>
              <a:buNone/>
            </a:pPr>
            <a:endParaRPr lang="en-US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COST.</a:t>
            </a:r>
          </a:p>
          <a:p>
            <a:endParaRPr lang="en-IN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NON-IONIC AGENTS ARE PREFFERED IN: </a:t>
            </a:r>
          </a:p>
          <a:p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 Infants  and elderly.</a:t>
            </a:r>
          </a:p>
          <a:p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 Diabetics.</a:t>
            </a:r>
          </a:p>
          <a:p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 Patients with cardiac impairment.</a:t>
            </a:r>
          </a:p>
          <a:p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 Patients with renal impairment.</a:t>
            </a:r>
          </a:p>
          <a:p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 Asthmatics.</a:t>
            </a:r>
          </a:p>
          <a:p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 Patients who have previously reacted adversely to a  contrast medium.</a:t>
            </a:r>
          </a:p>
          <a:p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 History of allergy.</a:t>
            </a:r>
          </a:p>
          <a:p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</a:rPr>
              <a:t> Patients who are unduly anxious.</a:t>
            </a: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Sickle cell anemia.</a:t>
            </a:r>
            <a:endParaRPr lang="en-IN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FOR CEREBRAL ANGIOGRAPHY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    NON-IONIC OR THOSE WITH    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    MEGLUMINE CATION.</a:t>
            </a: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VENOGRAPHY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:  SODIUM SALTS ARE 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              CONTRAINDICATED.</a:t>
            </a:r>
          </a:p>
          <a:p>
            <a:pPr>
              <a:buNone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MYELOGRAPHY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: NON-IONIC.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CARDIAC PROCEDURES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: MIXTURE OF SODIUM AND MEGLUMINE SALTS TO BE USED.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TYPES: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sz="3900" b="1" dirty="0" smtClean="0">
                <a:solidFill>
                  <a:schemeClr val="bg2">
                    <a:lumMod val="25000"/>
                  </a:schemeClr>
                </a:solidFill>
              </a:rPr>
              <a:t>1.Dose dependent:</a:t>
            </a:r>
          </a:p>
          <a:p>
            <a:pPr marL="720000" indent="-514350"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500" dirty="0" err="1" smtClean="0">
                <a:solidFill>
                  <a:schemeClr val="bg2">
                    <a:lumMod val="25000"/>
                  </a:schemeClr>
                </a:solidFill>
              </a:rPr>
              <a:t>Hyperosmolarity</a:t>
            </a: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720000" lvl="1" indent="-514350">
              <a:buFont typeface="Wingdings" pitchFamily="2" charset="2"/>
              <a:buChar char="§"/>
            </a:pP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en-US" sz="3500" dirty="0" err="1" smtClean="0">
                <a:solidFill>
                  <a:schemeClr val="bg2">
                    <a:lumMod val="25000"/>
                  </a:schemeClr>
                </a:solidFill>
              </a:rPr>
              <a:t>Chemotoxicity</a:t>
            </a: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>
              <a:buNone/>
            </a:pPr>
            <a:r>
              <a:rPr lang="en-US" sz="3900" b="1" dirty="0" smtClean="0">
                <a:solidFill>
                  <a:schemeClr val="bg2">
                    <a:lumMod val="25000"/>
                  </a:schemeClr>
                </a:solidFill>
              </a:rPr>
              <a:t>2.Dose independent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</a:rPr>
              <a:t>  Immunological.</a:t>
            </a:r>
          </a:p>
          <a:p>
            <a:pPr marL="624078" indent="-514350">
              <a:buFont typeface="Wingdings" pitchFamily="2" charset="2"/>
              <a:buChar char="§"/>
            </a:pP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</a:rPr>
              <a:t>  Others.</a:t>
            </a:r>
            <a:endParaRPr lang="en-IN" sz="35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EFFECTS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SODIUM IODIDE</a:t>
            </a:r>
          </a:p>
          <a:p>
            <a:pPr>
              <a:buNone/>
            </a:pPr>
            <a:r>
              <a:rPr lang="en-US" dirty="0" smtClean="0"/>
              <a:t>    -Used to treat syphilis in1920s</a:t>
            </a:r>
          </a:p>
          <a:p>
            <a:pPr>
              <a:buNone/>
            </a:pPr>
            <a:r>
              <a:rPr lang="en-US" dirty="0" smtClean="0"/>
              <a:t>    -Produced </a:t>
            </a:r>
            <a:r>
              <a:rPr lang="en-US" dirty="0" err="1" smtClean="0"/>
              <a:t>radioopacification</a:t>
            </a:r>
            <a:r>
              <a:rPr lang="en-US" dirty="0" smtClean="0"/>
              <a:t> of urine in the </a:t>
            </a:r>
          </a:p>
          <a:p>
            <a:pPr>
              <a:buNone/>
            </a:pPr>
            <a:r>
              <a:rPr lang="en-US" dirty="0" smtClean="0"/>
              <a:t>         bladder.</a:t>
            </a:r>
          </a:p>
          <a:p>
            <a:pPr>
              <a:buNone/>
            </a:pPr>
            <a:r>
              <a:rPr lang="en-US" dirty="0" smtClean="0"/>
              <a:t>    -Too toxic for intravenous use.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UROSELECTAN  </a:t>
            </a:r>
          </a:p>
          <a:p>
            <a:pPr>
              <a:buNone/>
            </a:pPr>
            <a:r>
              <a:rPr lang="en-US" dirty="0" smtClean="0"/>
              <a:t>   First radiological contrast medium which could produce safe and reliable IVU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HISTORICAL BACKGROUND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1142984"/>
            <a:ext cx="7586658" cy="54292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MORE WITH IONIC MONOMERS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ERYTHROCYTE DAMAGE.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CAPILLARY ENDOTHELIAL DAMAGE.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VASODILATATION.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HYPERVOLEMIA.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CARDIOVASCULAR EFFECTS.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DISTURBANCE OF BBB.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THROMBOSIS</a:t>
            </a:r>
            <a:endParaRPr lang="en-IN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HYPEROSMOLARITY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286544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ERYTHROCYTE DAMAGE</a:t>
            </a:r>
            <a:r>
              <a:rPr lang="en-US" dirty="0" smtClean="0"/>
              <a:t>:</a:t>
            </a:r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28728" y="714356"/>
          <a:ext cx="609600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VENOUS INJECTION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 THROMBOPHLEBITIS.</a:t>
            </a: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ARTERIAL INJECTION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:ANGIOGRAPHIC  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OCCLUSION 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:EARLY CLOSURE OF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ANGIOPLASTIES.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CAPILLARIES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INCREASED PERMEABILITY. </a:t>
            </a: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BBB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CEREBRAL EDEMA, BRADYCARDIA,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HYPOTENSION.                                                                                                          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algn="ctr"/>
            <a:r>
              <a:rPr lang="en-US" dirty="0" smtClean="0"/>
              <a:t>ENDOTHELIAL DAMAGE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/>
          <a:lstStyle/>
          <a:p>
            <a:pPr algn="ctr"/>
            <a:r>
              <a:rPr lang="en-US" dirty="0" smtClean="0"/>
              <a:t>CARDIOVASCULAR  EFFECTS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142984"/>
            <a:ext cx="178594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Peripheral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vasodilatation</a:t>
            </a:r>
            <a:endParaRPr lang="en-IN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1357298"/>
            <a:ext cx="1923925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Reduced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systemic BP</a:t>
            </a:r>
            <a:endParaRPr lang="en-IN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857488" y="1500174"/>
            <a:ext cx="857256" cy="35719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ight Arrow 8"/>
          <p:cNvSpPr/>
          <p:nvPr/>
        </p:nvSpPr>
        <p:spPr>
          <a:xfrm>
            <a:off x="5715008" y="1571612"/>
            <a:ext cx="1000132" cy="35719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4-Point Star 9"/>
          <p:cNvSpPr/>
          <p:nvPr/>
        </p:nvSpPr>
        <p:spPr>
          <a:xfrm>
            <a:off x="357158" y="1428736"/>
            <a:ext cx="357190" cy="357190"/>
          </a:xfrm>
          <a:prstGeom prst="star4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6715140" y="1571612"/>
            <a:ext cx="2008883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Tachycardia</a:t>
            </a:r>
            <a:endParaRPr lang="en-IN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357158" y="2857496"/>
            <a:ext cx="357190" cy="428628"/>
          </a:xfrm>
          <a:prstGeom prst="star4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857224" y="2786058"/>
            <a:ext cx="78101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ACUTE HYPERVOLEMIA: LEFT VENTRICULAR 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STRESS.</a:t>
            </a:r>
          </a:p>
        </p:txBody>
      </p:sp>
      <p:sp>
        <p:nvSpPr>
          <p:cNvPr id="14" name="4-Point Star 13"/>
          <p:cNvSpPr/>
          <p:nvPr/>
        </p:nvSpPr>
        <p:spPr>
          <a:xfrm>
            <a:off x="357158" y="4000504"/>
            <a:ext cx="357190" cy="428628"/>
          </a:xfrm>
          <a:prstGeom prst="star4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857224" y="3929066"/>
            <a:ext cx="324479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NA EDETATE &amp; NA CITRATE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    (PRESERVATIVES)</a:t>
            </a:r>
            <a:endParaRPr lang="en-IN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314" y="3929066"/>
            <a:ext cx="128753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CHELATE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CALCIUM</a:t>
            </a:r>
            <a:endParaRPr lang="en-IN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3929066"/>
            <a:ext cx="195919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TRANSIENT 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HYPOCALCEMIA</a:t>
            </a:r>
            <a:endParaRPr lang="en-IN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0" y="5429264"/>
            <a:ext cx="366799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NEGATIVE IONOTROPIC EFFECT</a:t>
            </a:r>
            <a:endParaRPr lang="en-IN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214810" y="4143380"/>
            <a:ext cx="500066" cy="285752"/>
          </a:xfrm>
          <a:prstGeom prst="rightArrow">
            <a:avLst/>
          </a:prstGeom>
          <a:noFill/>
          <a:ln w="47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ight Arrow 19"/>
          <p:cNvSpPr/>
          <p:nvPr/>
        </p:nvSpPr>
        <p:spPr>
          <a:xfrm>
            <a:off x="6143636" y="4143380"/>
            <a:ext cx="714380" cy="285752"/>
          </a:xfrm>
          <a:prstGeom prst="rightArrow">
            <a:avLst/>
          </a:prstGeom>
          <a:noFill/>
          <a:ln w="47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Down Arrow 20"/>
          <p:cNvSpPr/>
          <p:nvPr/>
        </p:nvSpPr>
        <p:spPr>
          <a:xfrm>
            <a:off x="7500958" y="4643446"/>
            <a:ext cx="285752" cy="714380"/>
          </a:xfrm>
          <a:prstGeom prst="downArrow">
            <a:avLst/>
          </a:prstGeom>
          <a:noFill/>
          <a:ln w="508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</a:rPr>
              <a:t>VASODILATATION</a:t>
            </a:r>
          </a:p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DIRECT EFFECT  OF HYPEROSMOLARITY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PRODUCES: DISCOMFORT.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                   SENSATION OF HEAT.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                    PAIN: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Especially in hand and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External carotid artery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teritorry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.    </a:t>
            </a:r>
          </a:p>
          <a:p>
            <a:pPr>
              <a:buNone/>
            </a:pP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2400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</a:rPr>
              <a:t>HYPERVOLEMIA 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BLOOD VOLUME MAY INCREASE BY 10% WITHIN A FEW SECONDS.</a:t>
            </a: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      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       </a:t>
            </a:r>
            <a:endParaRPr lang="en-IN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DECREASED RENAL PERFUSION.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GLOMERULAR INJURY: PROTEINURIA.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TUBULAR INJURY.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PRECIPITATION OF TAMM-HORSEFALL PROTEINS  ---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   BLOCKAGE OF TUBULES.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SWELLING OF RENAL TUBULAR CELLS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                  ---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    OBSTRUCTION.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NEPHROTOXICITY</a:t>
            </a:r>
            <a:endParaRPr lang="en-IN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/>
          <a:lstStyle/>
          <a:p>
            <a:r>
              <a:rPr lang="en-IN" sz="2800" b="1" i="1" dirty="0" smtClean="0">
                <a:solidFill>
                  <a:schemeClr val="bg2">
                    <a:lumMod val="50000"/>
                  </a:schemeClr>
                </a:solidFill>
              </a:rPr>
              <a:t>A condition in which-</a:t>
            </a:r>
          </a:p>
          <a:p>
            <a:pPr>
              <a:buNone/>
            </a:pPr>
            <a:r>
              <a:rPr lang="en-IN" sz="2800" b="1" i="1" dirty="0" smtClean="0">
                <a:solidFill>
                  <a:schemeClr val="bg2">
                    <a:lumMod val="50000"/>
                  </a:schemeClr>
                </a:solidFill>
              </a:rPr>
              <a:t>          - an impairment in renal function (an increase in serum </a:t>
            </a:r>
            <a:r>
              <a:rPr lang="en-IN" sz="2800" b="1" i="1" dirty="0" err="1" smtClean="0">
                <a:solidFill>
                  <a:schemeClr val="bg2">
                    <a:lumMod val="50000"/>
                  </a:schemeClr>
                </a:solidFill>
              </a:rPr>
              <a:t>creatinine</a:t>
            </a:r>
            <a:r>
              <a:rPr lang="en-IN" sz="2800" b="1" i="1" dirty="0" smtClean="0">
                <a:solidFill>
                  <a:schemeClr val="bg2">
                    <a:lumMod val="50000"/>
                  </a:schemeClr>
                </a:solidFill>
              </a:rPr>
              <a:t> by more than 25% or 0.5 mg/dl) </a:t>
            </a:r>
          </a:p>
          <a:p>
            <a:pPr>
              <a:buNone/>
            </a:pPr>
            <a:r>
              <a:rPr lang="en-IN" sz="2800" b="1" i="1" dirty="0" smtClean="0">
                <a:solidFill>
                  <a:schemeClr val="bg2">
                    <a:lumMod val="50000"/>
                  </a:schemeClr>
                </a:solidFill>
              </a:rPr>
              <a:t>           -occurs within 3 days following the intravascular administration of a contrast medium (CM) </a:t>
            </a:r>
          </a:p>
          <a:p>
            <a:pPr>
              <a:buNone/>
            </a:pPr>
            <a:r>
              <a:rPr lang="en-IN" sz="2800" b="1" i="1" dirty="0" smtClean="0">
                <a:solidFill>
                  <a:schemeClr val="bg2">
                    <a:lumMod val="50000"/>
                  </a:schemeClr>
                </a:solidFill>
              </a:rPr>
              <a:t>           -in the absence of an alternative </a:t>
            </a:r>
            <a:r>
              <a:rPr lang="en-IN" sz="2800" b="1" i="1" dirty="0" err="1" smtClean="0">
                <a:solidFill>
                  <a:schemeClr val="bg2">
                    <a:lumMod val="50000"/>
                  </a:schemeClr>
                </a:solidFill>
              </a:rPr>
              <a:t>etiology</a:t>
            </a:r>
            <a:r>
              <a:rPr lang="en-IN" sz="2800" b="1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en-IN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0001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CONTRAST INDUCED NEPHROPATHY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RISK FACTORS:</a:t>
            </a:r>
          </a:p>
          <a:p>
            <a:pPr>
              <a:buNone/>
            </a:pP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· S-</a:t>
            </a:r>
            <a:r>
              <a:rPr lang="en-IN" dirty="0" err="1" smtClean="0">
                <a:solidFill>
                  <a:schemeClr val="bg2">
                    <a:lumMod val="50000"/>
                  </a:schemeClr>
                </a:solidFill>
              </a:rPr>
              <a:t>creatinine</a:t>
            </a: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 levels,.</a:t>
            </a:r>
            <a:br>
              <a:rPr lang="en-IN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· Dehydration.</a:t>
            </a:r>
            <a:br>
              <a:rPr lang="en-IN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· Congestive heart failure.</a:t>
            </a:r>
            <a:br>
              <a:rPr lang="en-IN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· Age over 70 years old</a:t>
            </a:r>
            <a:br>
              <a:rPr lang="en-IN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· Concurrent administration of </a:t>
            </a:r>
            <a:r>
              <a:rPr lang="en-IN" dirty="0" err="1" smtClean="0">
                <a:solidFill>
                  <a:schemeClr val="bg2">
                    <a:lumMod val="50000"/>
                  </a:schemeClr>
                </a:solidFill>
              </a:rPr>
              <a:t>nephrotoxic</a:t>
            </a:r>
            <a:r>
              <a:rPr lang="en-IN" dirty="0" smtClean="0">
                <a:solidFill>
                  <a:schemeClr val="bg2">
                    <a:lumMod val="50000"/>
                  </a:schemeClr>
                </a:solidFill>
              </a:rPr>
              <a:t> drugs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TO PREVENT: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Ensure adequate hydration.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Use low/non-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osmolar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agents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Stop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nephrotoxic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drugs.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Consider alternative imaging modalities</a:t>
            </a:r>
            <a:endParaRPr lang="en-IN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IN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u="sng" dirty="0" smtClean="0">
                <a:solidFill>
                  <a:schemeClr val="tx2">
                    <a:lumMod val="50000"/>
                  </a:schemeClr>
                </a:solidFill>
              </a:rPr>
              <a:t>MECHANISMS: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DEACTIVATION OF ANGIOTENSIN CONVERTING ENZYME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ACTIVATION OF COMPLEMENT, KININS, COAGULATION AND FIBRINOLYTIC CASCADES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RELEASE OF VASOACTIVE SUBSTANCES LIKE HISTAMINE AND BRADYKININ.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INHIBITION OF CHOLINESTERASE-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VAGAL OVERSTIMULATION.</a:t>
            </a:r>
            <a:endParaRPr lang="en-IN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pPr algn="ctr"/>
            <a:r>
              <a:rPr lang="en-US" dirty="0" smtClean="0"/>
              <a:t>IMMUNOLOGICAL TOXICITY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r>
              <a:rPr lang="en-US" dirty="0" smtClean="0"/>
              <a:t>IN CASE OF HIGH RISK PATIENTS: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1. Re-evaluate the indication for the investigation 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2. Choose a non-ionic monomer as the contrast medium. Do not choose the same as before if the patient had earlier reaction.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3. If the previous reaction was: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a) Mild - consider performing the investigation without premeditation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b) Moderate - premedication .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c) Severe - premedication and have an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anaesthesiologist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standing by.</a:t>
            </a:r>
            <a:endParaRPr lang="en-IN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2852"/>
          <a:ext cx="822960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PREMEDICATION:</a:t>
            </a:r>
          </a:p>
          <a:p>
            <a:endParaRPr lang="en-US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Tab.prednisolone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(50 mg), orally 12 &amp;2 hrs before the investigation.</a:t>
            </a:r>
          </a:p>
          <a:p>
            <a:pPr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Tab.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Diphenhydramine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Tab.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Rantac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(150 mg),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b.d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. for 2 days.</a:t>
            </a:r>
          </a:p>
          <a:p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In case of emergency investigation,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Inj.Hydrocortisone</a:t>
            </a:r>
            <a:endParaRPr lang="en-IN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chemeClr val="bg2">
                    <a:lumMod val="50000"/>
                  </a:schemeClr>
                </a:solidFill>
              </a:rPr>
              <a:t> For clinical purposes it is meaningful to divide contrast media reactions into three categories</a:t>
            </a:r>
            <a:r>
              <a:rPr lang="en-IN" sz="32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IN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>
              <a:buAutoNum type="arabicPeriod"/>
            </a:pPr>
            <a:r>
              <a:rPr lang="en-IN" sz="2800" b="1" dirty="0" smtClean="0">
                <a:solidFill>
                  <a:schemeClr val="bg2">
                    <a:lumMod val="50000"/>
                  </a:schemeClr>
                </a:solidFill>
              </a:rPr>
              <a:t>MINOR</a:t>
            </a: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 :(</a:t>
            </a:r>
            <a:r>
              <a:rPr lang="en-IN" sz="2400" dirty="0" smtClean="0">
                <a:solidFill>
                  <a:schemeClr val="bg2">
                    <a:lumMod val="50000"/>
                  </a:schemeClr>
                </a:solidFill>
              </a:rPr>
              <a:t>no treatment necessary)</a:t>
            </a:r>
          </a:p>
          <a:p>
            <a:pPr marL="624078" indent="-514350">
              <a:buNone/>
            </a:pPr>
            <a:r>
              <a:rPr lang="en-IN" sz="24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Flushing, nausea, </a:t>
            </a:r>
            <a:r>
              <a:rPr lang="en-IN" sz="2800" dirty="0" err="1" smtClean="0">
                <a:solidFill>
                  <a:schemeClr val="bg2">
                    <a:lumMod val="50000"/>
                  </a:schemeClr>
                </a:solidFill>
              </a:rPr>
              <a:t>vomiting,pruritis</a:t>
            </a: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, mild rash, arm pain.</a:t>
            </a:r>
          </a:p>
          <a:p>
            <a:pPr marL="624078" indent="-514350">
              <a:buNone/>
            </a:pPr>
            <a:endParaRPr lang="en-IN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IN" sz="2800" b="1" dirty="0" smtClean="0">
                <a:solidFill>
                  <a:schemeClr val="bg2">
                    <a:lumMod val="50000"/>
                  </a:schemeClr>
                </a:solidFill>
              </a:rPr>
              <a:t>MODERATE</a:t>
            </a: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N" sz="2400" dirty="0" smtClean="0">
                <a:solidFill>
                  <a:schemeClr val="bg2">
                    <a:lumMod val="50000"/>
                  </a:schemeClr>
                </a:solidFill>
              </a:rPr>
              <a:t>:(treatment </a:t>
            </a:r>
            <a:r>
              <a:rPr lang="en-IN" sz="2400" dirty="0" err="1" smtClean="0">
                <a:solidFill>
                  <a:schemeClr val="bg2">
                    <a:lumMod val="50000"/>
                  </a:schemeClr>
                </a:solidFill>
              </a:rPr>
              <a:t>necessary,no</a:t>
            </a:r>
            <a:r>
              <a:rPr lang="en-IN" sz="2400" dirty="0" smtClean="0">
                <a:solidFill>
                  <a:schemeClr val="bg2">
                    <a:lumMod val="50000"/>
                  </a:schemeClr>
                </a:solidFill>
              </a:rPr>
              <a:t> intensive care)  </a:t>
            </a:r>
          </a:p>
          <a:p>
            <a:pPr>
              <a:buNone/>
            </a:pPr>
            <a:r>
              <a:rPr lang="en-IN" sz="24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 More severe </a:t>
            </a:r>
            <a:r>
              <a:rPr lang="en-IN" sz="2800" dirty="0" err="1" smtClean="0">
                <a:solidFill>
                  <a:schemeClr val="bg2">
                    <a:lumMod val="50000"/>
                  </a:schemeClr>
                </a:solidFill>
              </a:rPr>
              <a:t>urticaria</a:t>
            </a: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, facial oedema,    </a:t>
            </a:r>
          </a:p>
          <a:p>
            <a:pPr>
              <a:buNone/>
            </a:pP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IN" sz="2800" dirty="0" err="1" smtClean="0">
                <a:solidFill>
                  <a:schemeClr val="bg2">
                    <a:lumMod val="50000"/>
                  </a:schemeClr>
                </a:solidFill>
              </a:rPr>
              <a:t>hypotension,bronchospasm</a:t>
            </a: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IN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3. </a:t>
            </a:r>
            <a:r>
              <a:rPr lang="en-IN" sz="2800" b="1" dirty="0" smtClean="0">
                <a:solidFill>
                  <a:schemeClr val="bg2">
                    <a:lumMod val="50000"/>
                  </a:schemeClr>
                </a:solidFill>
              </a:rPr>
              <a:t>SEVERE</a:t>
            </a: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N" sz="2400" dirty="0" smtClean="0">
                <a:solidFill>
                  <a:schemeClr val="bg2">
                    <a:lumMod val="50000"/>
                  </a:schemeClr>
                </a:solidFill>
              </a:rPr>
              <a:t>:(life threatening, intensive care necessary</a:t>
            </a: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)    </a:t>
            </a:r>
            <a:r>
              <a:rPr lang="en-IN" sz="2800" dirty="0" err="1" smtClean="0">
                <a:solidFill>
                  <a:schemeClr val="bg2">
                    <a:lumMod val="50000"/>
                  </a:schemeClr>
                </a:solidFill>
              </a:rPr>
              <a:t>Hypotensive</a:t>
            </a:r>
            <a:r>
              <a:rPr lang="en-IN" sz="2800" dirty="0" smtClean="0">
                <a:solidFill>
                  <a:schemeClr val="bg2">
                    <a:lumMod val="50000"/>
                  </a:schemeClr>
                </a:solidFill>
              </a:rPr>
              <a:t> shock, laryngeal oedema, convulsions, cardiac and respiratory arrest.</a:t>
            </a:r>
            <a:endParaRPr lang="en-IN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Careful assessment of risk factors prior to procedure.</a:t>
            </a:r>
          </a:p>
          <a:p>
            <a:endParaRPr lang="en-US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Equipment, drugs and personnel for resuscitation should be readily available.</a:t>
            </a:r>
          </a:p>
          <a:p>
            <a:endParaRPr lang="en-US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Patient should never be left unattended during the course of the procedure</a:t>
            </a:r>
            <a:r>
              <a:rPr lang="en-US" b="1" dirty="0" smtClean="0"/>
              <a:t>.</a:t>
            </a:r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TREATMENT OF CONTRAST MEDIUM INDUCED REACTIONS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4414" y="1214422"/>
            <a:ext cx="7135287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ASSESMENT OF THE PATIENT WITH REACTIONS</a:t>
            </a:r>
            <a:endParaRPr lang="en-IN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214554"/>
            <a:ext cx="4294765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RESPONSIVE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Check pulse and BP.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Look at skin for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erythema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IN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Auscultate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heart and lungs.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6008" y="2214554"/>
            <a:ext cx="3667992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UNRESPONSIVE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Start basic life support.</a:t>
            </a:r>
            <a:endParaRPr lang="en-IN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500570"/>
            <a:ext cx="2071670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MILD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Reassurance</a:t>
            </a:r>
            <a:endParaRPr lang="en-IN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4429132"/>
            <a:ext cx="4336444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MODERATE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Start isotonic fluid infusion.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oxygen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214546" y="1857364"/>
            <a:ext cx="464347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357686" y="1714488"/>
            <a:ext cx="142876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035951" y="2035959"/>
            <a:ext cx="35719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607983" y="2035959"/>
            <a:ext cx="35719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2"/>
          </p:cNvCxnSpPr>
          <p:nvPr/>
        </p:nvCxnSpPr>
        <p:spPr>
          <a:xfrm rot="5400000">
            <a:off x="2215680" y="3925957"/>
            <a:ext cx="287728" cy="424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2910" y="4143380"/>
            <a:ext cx="464347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64315" y="4321975"/>
            <a:ext cx="35719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0" idx="0"/>
          </p:cNvCxnSpPr>
          <p:nvPr/>
        </p:nvCxnSpPr>
        <p:spPr>
          <a:xfrm rot="16200000" flipH="1">
            <a:off x="5156045" y="4273715"/>
            <a:ext cx="285752" cy="2508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SKIN REACTIONS</a:t>
            </a:r>
            <a:r>
              <a:rPr lang="en-US" dirty="0" smtClean="0"/>
              <a:t>: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Usually no treatment.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Pruritis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erythema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Antihistaminics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HYPOTENSION: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Release any abdominal compression.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Elevate legs.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Oxygen: 10L/min.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Isotonic iv fluids.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With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bradycardia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Atropine.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With tachycardia: Epinephrine/Dopamine.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SEIZURES: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Diazepam:5mg,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i.v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slowly.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 smtClean="0">
                <a:solidFill>
                  <a:schemeClr val="bg2">
                    <a:lumMod val="50000"/>
                  </a:schemeClr>
                </a:solidFill>
              </a:rPr>
              <a:t>RESPIRATORY REACTIONS</a:t>
            </a:r>
            <a:r>
              <a:rPr lang="en-US" dirty="0" smtClean="0"/>
              <a:t>: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LARYNGEAL EDEMA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Oxygen.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Epinephrine.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Intubation.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BRONCHOSPASM: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MILD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Oxygen.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: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Albuterol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mdi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MODERATE: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Epinephrine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s.C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Aminophylline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SEVERE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Epinephrine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i.V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PULMONARY EDEMA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Elevate head end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OXYGEN 10L/min.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Frusemide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i.V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Hydrocortisone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i.V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EXTRAVASATION OF CONTRAST MEDIA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ELEVATION OF AFFECTED EXTREMITY.</a:t>
            </a: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ICE PACKS.</a:t>
            </a: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PLASTIC SURGERY CONSULTATION IF: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-LARGE VOLUME EXTRAVASATION.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[&gt;30 ML IONIC OR &gt;100ML NON-IONIC]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-SKIN ULCERATION/BLISTERING.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CLOSE FOLLOW-UP TILL RESOLUTION.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/>
          <a:lstStyle/>
          <a:p>
            <a:pPr algn="ctr">
              <a:buNone/>
            </a:pP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[Blood pool contrast media</a:t>
            </a:r>
            <a:r>
              <a:rPr lang="en-IN" dirty="0" smtClean="0"/>
              <a:t>.]</a:t>
            </a:r>
          </a:p>
          <a:p>
            <a:r>
              <a:rPr lang="en-IN" sz="2800" dirty="0" smtClean="0"/>
              <a:t>Leave the blood slower than the presently used contrast media.</a:t>
            </a:r>
          </a:p>
          <a:p>
            <a:r>
              <a:rPr lang="en-IN" sz="2800" dirty="0" smtClean="0"/>
              <a:t>Remain inside the large arteries and veins and show their morphology for a longer period.</a:t>
            </a:r>
          </a:p>
          <a:p>
            <a:r>
              <a:rPr lang="en-IN" sz="2800" dirty="0" smtClean="0"/>
              <a:t>Iodinated macromolecules and iodinated suspensions have been tried.</a:t>
            </a:r>
          </a:p>
          <a:p>
            <a:r>
              <a:rPr lang="en-IN" sz="2800" dirty="0" smtClean="0"/>
              <a:t>Used in early clinical investigations to detect liver metastases.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COLLOID INTRAVASCULAR CONTRAST MEDIA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AIR, OXYGEN, NITRIC OXIDE (N</a:t>
            </a:r>
            <a:r>
              <a:rPr lang="en-IN" b="1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O) OR CARBON DIOXIDE (CO</a:t>
            </a:r>
            <a:r>
              <a:rPr lang="en-IN" b="1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Attenuate x-rays less than  normal tissue.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Useful in double contrast studies.</a:t>
            </a:r>
            <a:endParaRPr lang="en-IN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NEGATIVE CONTRAST MEDIA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CONTRAST MEDIA IN GIT</a:t>
            </a:r>
            <a:endParaRPr lang="en-IN" dirty="0"/>
          </a:p>
        </p:txBody>
      </p:sp>
      <p:pic>
        <p:nvPicPr>
          <p:cNvPr id="6" name="Content Placeholder 5" descr="http://upload.wikimedia.org/wikipedia/en/thumb/e/ec/DCBE.jpg/200px-DCBE.jpg">
            <a:hlinkClick r:id="rId3" tooltip="&quot;Example of a DCBE&quot;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357298"/>
            <a:ext cx="421484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42852"/>
          <a:ext cx="8501122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SHOULD FILL THE ENTIRE BOWEL LUMEN.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PALATABLE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NON-IRRITATING.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PASS RAPIDLY WITHOUT STIMULATING VIGOROUS INTESTINAL PERISTALSIS.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NOT PRODUCE ANY ARTEFACTS</a:t>
            </a:r>
            <a:r>
              <a:rPr lang="en-US" sz="3200" b="1" dirty="0" smtClean="0"/>
              <a:t>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IDEAL GUT CONTRAST AGENT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 MEDIUM OF CHOICE IS :</a:t>
            </a:r>
          </a:p>
          <a:p>
            <a:pPr>
              <a:buNone/>
            </a:pPr>
            <a:r>
              <a:rPr lang="en-US" dirty="0" smtClean="0"/>
              <a:t>       BARIUM SULPHATE.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2428868"/>
          <a:ext cx="857256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2852"/>
          <a:ext cx="8401080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596" y="1357298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MICROBAR </a:t>
            </a:r>
          </a:p>
          <a:p>
            <a:pPr algn="ctr"/>
            <a:r>
              <a:rPr lang="en-US" sz="2400" b="1" dirty="0" smtClean="0"/>
              <a:t>PASTE</a:t>
            </a:r>
            <a:endParaRPr lang="en-I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1428737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MICROBAR </a:t>
            </a:r>
          </a:p>
          <a:p>
            <a:pPr algn="ctr"/>
            <a:r>
              <a:rPr lang="en-US" sz="2400" b="1" dirty="0" smtClean="0"/>
              <a:t>SUSPENSION</a:t>
            </a:r>
            <a:endParaRPr lang="en-IN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29322" y="1428736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MICROBAR</a:t>
            </a:r>
          </a:p>
          <a:p>
            <a:pPr algn="ctr"/>
            <a:r>
              <a:rPr lang="en-US" sz="2400" b="1" dirty="0" smtClean="0"/>
              <a:t> HD</a:t>
            </a:r>
            <a:endParaRPr lang="en-IN" sz="2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2357430"/>
            <a:ext cx="821537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28728" y="2643182"/>
            <a:ext cx="9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100%</a:t>
            </a:r>
            <a:endParaRPr lang="en-IN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71934" y="2571744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95%</a:t>
            </a:r>
            <a:endParaRPr lang="en-IN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16" y="2571744"/>
            <a:ext cx="9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200%</a:t>
            </a:r>
            <a:endParaRPr lang="en-IN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0034" y="3500438"/>
            <a:ext cx="2597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HIGH DENSITY </a:t>
            </a:r>
          </a:p>
          <a:p>
            <a:r>
              <a:rPr lang="en-US" sz="2400" b="1" dirty="0" smtClean="0"/>
              <a:t>HIGH VISCOSITY</a:t>
            </a:r>
            <a:endParaRPr lang="en-IN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071802" y="3500438"/>
            <a:ext cx="2948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MODERATE DENSITY </a:t>
            </a:r>
          </a:p>
          <a:p>
            <a:r>
              <a:rPr lang="en-US" sz="2000" b="1" dirty="0" smtClean="0"/>
              <a:t>MODERATE VISCOSITY</a:t>
            </a:r>
            <a:endParaRPr lang="en-IN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3429000"/>
            <a:ext cx="2494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HIGH DENSITY</a:t>
            </a:r>
          </a:p>
          <a:p>
            <a:r>
              <a:rPr lang="en-US" sz="2400" b="1" dirty="0" smtClean="0"/>
              <a:t>LOW VISCOSITY</a:t>
            </a:r>
            <a:endParaRPr lang="en-IN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4857760"/>
            <a:ext cx="1754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BARIUM</a:t>
            </a:r>
          </a:p>
          <a:p>
            <a:pPr algn="ctr"/>
            <a:r>
              <a:rPr lang="en-US" sz="2400" b="1" dirty="0" smtClean="0"/>
              <a:t> SWALLOW</a:t>
            </a:r>
            <a:endParaRPr lang="en-IN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57620" y="4786322"/>
            <a:ext cx="13324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BARIUM</a:t>
            </a:r>
          </a:p>
          <a:p>
            <a:pPr algn="ctr"/>
            <a:r>
              <a:rPr lang="en-US" sz="2400" b="1" dirty="0" smtClean="0"/>
              <a:t> MEAL</a:t>
            </a:r>
            <a:endParaRPr lang="en-IN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00760" y="4786322"/>
            <a:ext cx="2706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DOUBLE CONTRAST </a:t>
            </a:r>
          </a:p>
          <a:p>
            <a:pPr algn="ctr"/>
            <a:r>
              <a:rPr lang="en-US" sz="2000" b="1" dirty="0" smtClean="0"/>
              <a:t>STUDY</a:t>
            </a:r>
            <a:endParaRPr lang="en-IN" sz="20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8596" y="3214686"/>
            <a:ext cx="8286808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8596" y="4572008"/>
            <a:ext cx="821537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928670"/>
            <a:ext cx="8643998" cy="59293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DENSITY</a:t>
            </a:r>
          </a:p>
          <a:p>
            <a:pPr>
              <a:lnSpc>
                <a:spcPct val="16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STABILITY: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SUSPENDING AGENTS[CMC]</a:t>
            </a:r>
          </a:p>
          <a:p>
            <a:pPr>
              <a:lnSpc>
                <a:spcPct val="160000"/>
              </a:lnSpc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FLOCCULATION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: ANTACIDS [SODIUM CITRATE]</a:t>
            </a:r>
          </a:p>
          <a:p>
            <a:pPr>
              <a:lnSpc>
                <a:spcPct val="16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PRESERVATIVES: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SODIUM METABISULPHATE.</a:t>
            </a:r>
          </a:p>
          <a:p>
            <a:pPr>
              <a:lnSpc>
                <a:spcPct val="16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ANTIFOAMING AGENTS: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SIMETHICONE.</a:t>
            </a:r>
          </a:p>
          <a:p>
            <a:pPr>
              <a:lnSpc>
                <a:spcPct val="16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COLORING AGENT: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ERYTHROCIN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SWEETENING AGENT: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SACCHARINE</a:t>
            </a:r>
            <a:r>
              <a:rPr lang="en-US" dirty="0" smtClean="0"/>
              <a:t>.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CHARACTERISTICS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CHEMICAL PERITONEITIS.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GRANULOMA FORMATION.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BARIUM INSPISSATION.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INTRAVASCULAR ENTRY – EMBOLISM.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BARIUM ENCEPHALOPATHY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IN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ADVERSE EFFECTS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SHOULD INCREASE THE CT ATTENUATION VALUE BY ATLEAST 40 HU.</a:t>
            </a:r>
          </a:p>
          <a:p>
            <a:endParaRPr lang="en-US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DILUTE 1-2% BARIUM SOLUTIONS WITH SPECIAL SUSPENDING AGENTS.</a:t>
            </a:r>
          </a:p>
          <a:p>
            <a:endParaRPr lang="en-US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2-3% MEGLUMINE DITRIZOATE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CONTRAST MEDIA FOR CT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0298" y="2857496"/>
            <a:ext cx="62865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Forte" pitchFamily="66" charset="0"/>
              </a:rPr>
              <a:t>THANK-YOU</a:t>
            </a:r>
            <a:endParaRPr lang="en-IN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57158" y="214290"/>
          <a:ext cx="850112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Outlines of different structures can be seen by natural contrast due to</a:t>
            </a:r>
            <a:r>
              <a:rPr lang="en-US" dirty="0" smtClean="0">
                <a:latin typeface="Arial Rounded MT Bold" pitchFamily="34" charset="0"/>
              </a:rPr>
              <a:t>:</a:t>
            </a:r>
          </a:p>
          <a:p>
            <a:pPr marL="972000">
              <a:spcBef>
                <a:spcPts val="1800"/>
              </a:spcBef>
              <a:buFont typeface="Arial" pitchFamily="34" charset="0"/>
              <a:buChar char="•"/>
            </a:pPr>
            <a:r>
              <a:rPr lang="en-IN" dirty="0" smtClean="0">
                <a:latin typeface="Arial Rounded MT Bold" pitchFamily="34" charset="0"/>
              </a:rPr>
              <a:t>difference between the densities of two organs</a:t>
            </a:r>
          </a:p>
          <a:p>
            <a:pPr marL="972000">
              <a:spcBef>
                <a:spcPts val="1800"/>
              </a:spcBef>
              <a:buFont typeface="Arial" pitchFamily="34" charset="0"/>
              <a:buChar char="•"/>
            </a:pPr>
            <a:r>
              <a:rPr lang="en-IN" dirty="0" smtClean="0">
                <a:latin typeface="Arial Rounded MT Bold" pitchFamily="34" charset="0"/>
              </a:rPr>
              <a:t>difference between the average atomic numbers of two tissues</a:t>
            </a:r>
          </a:p>
          <a:p>
            <a:r>
              <a:rPr lang="en-IN" dirty="0" smtClean="0">
                <a:latin typeface="Arial Rounded MT Bold" pitchFamily="34" charset="0"/>
              </a:rPr>
              <a:t> If the two organs have similar densities and similar average atomic numbers, then it is not</a:t>
            </a:r>
          </a:p>
          <a:p>
            <a:pPr>
              <a:buNone/>
            </a:pPr>
            <a:r>
              <a:rPr lang="en-IN" dirty="0" smtClean="0">
                <a:latin typeface="Arial Rounded MT Bold" pitchFamily="34" charset="0"/>
              </a:rPr>
              <a:t>   possible to distinguish them on a radiograph, because no natural contrast exists.</a:t>
            </a:r>
          </a:p>
          <a:p>
            <a:pPr marL="972000">
              <a:spcBef>
                <a:spcPts val="1800"/>
              </a:spcBef>
              <a:buFont typeface="Arial" pitchFamily="34" charset="0"/>
              <a:buChar char="•"/>
            </a:pPr>
            <a:endParaRPr lang="en-IN" dirty="0" smtClean="0"/>
          </a:p>
          <a:p>
            <a:pPr marL="972000">
              <a:spcBef>
                <a:spcPts val="1800"/>
              </a:spcBef>
              <a:buFont typeface="Arial" pitchFamily="34" charset="0"/>
              <a:buChar char="•"/>
            </a:pPr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Footlight MT Light" pitchFamily="18" charset="0"/>
                <a:ea typeface="BatangChe" pitchFamily="49" charset="-127"/>
              </a:rPr>
              <a:t>MECHANISM OF ACTION</a:t>
            </a:r>
            <a:endParaRPr lang="en-IN" sz="4400" dirty="0">
              <a:latin typeface="Footlight MT Light" pitchFamily="18" charset="0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3600" b="1" dirty="0" smtClean="0">
                <a:latin typeface="Footlight MT Light" pitchFamily="18" charset="0"/>
              </a:rPr>
              <a:t>Artificial contrast can be created in two ways</a:t>
            </a:r>
            <a:r>
              <a:rPr lang="en-US" sz="3200" dirty="0" smtClean="0">
                <a:latin typeface="Footlight MT Light" pitchFamily="18" charset="0"/>
              </a:rPr>
              <a:t>:</a:t>
            </a:r>
          </a:p>
          <a:p>
            <a:pPr marL="9000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Footlight MT Light" pitchFamily="18" charset="0"/>
              </a:rPr>
              <a:t>Altering the density of the organ.</a:t>
            </a:r>
          </a:p>
          <a:p>
            <a:pPr marL="9000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Footlight MT Light" pitchFamily="18" charset="0"/>
              </a:rPr>
              <a:t>Altering the average atomic number by introducing a substance with high atomic weight.</a:t>
            </a:r>
          </a:p>
          <a:p>
            <a:pPr marL="900000">
              <a:lnSpc>
                <a:spcPct val="150000"/>
              </a:lnSpc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412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1361</TotalTime>
  <Words>1826</Words>
  <Application>Microsoft Office PowerPoint</Application>
  <PresentationFormat>On-screen Show (4:3)</PresentationFormat>
  <Paragraphs>457</Paragraphs>
  <Slides>56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Concourse</vt:lpstr>
      <vt:lpstr>CONTRAST MEDIA</vt:lpstr>
      <vt:lpstr>PowerPoint Presentation</vt:lpstr>
      <vt:lpstr>HISTORICAL BACKGROUND</vt:lpstr>
      <vt:lpstr>CLASSIFICATION</vt:lpstr>
      <vt:lpstr>PowerPoint Presentation</vt:lpstr>
      <vt:lpstr>PowerPoint Presentation</vt:lpstr>
      <vt:lpstr>PowerPoint Presentation</vt:lpstr>
      <vt:lpstr>MECHANISM OF ACTION</vt:lpstr>
      <vt:lpstr>PowerPoint Presentation</vt:lpstr>
      <vt:lpstr>PowerPoint Presentation</vt:lpstr>
      <vt:lpstr>COMPOSITION</vt:lpstr>
      <vt:lpstr>PowerPoint Presentation</vt:lpstr>
      <vt:lpstr>PowerPoint Presentation</vt:lpstr>
      <vt:lpstr>PowerPoint Presentation</vt:lpstr>
      <vt:lpstr>PowerPoint Presentation</vt:lpstr>
      <vt:lpstr>IONIC DIMERS</vt:lpstr>
      <vt:lpstr>NON-IONIC MONOMERS</vt:lpstr>
      <vt:lpstr>NON-IONIC DIMERS</vt:lpstr>
      <vt:lpstr>ADDITIVES</vt:lpstr>
      <vt:lpstr>IDEAL CONTRAST MEDIUM</vt:lpstr>
      <vt:lpstr>PHARMACOKINETICS</vt:lpstr>
      <vt:lpstr>CONTRAST MEDIA ELIMINATION</vt:lpstr>
      <vt:lpstr>PowerPoint Presentation</vt:lpstr>
      <vt:lpstr>PowerPoint Presentation</vt:lpstr>
      <vt:lpstr>CONTRAST MEDIA EXCRETION</vt:lpstr>
      <vt:lpstr>CHOICE OF CONTRAST AGENT</vt:lpstr>
      <vt:lpstr>PowerPoint Presentation</vt:lpstr>
      <vt:lpstr>PowerPoint Presentation</vt:lpstr>
      <vt:lpstr>ADVERSE EFFECTS</vt:lpstr>
      <vt:lpstr>HYPEROSMOLARITY</vt:lpstr>
      <vt:lpstr>PowerPoint Presentation</vt:lpstr>
      <vt:lpstr>ENDOTHELIAL DAMAGE</vt:lpstr>
      <vt:lpstr>CARDIOVASCULAR  EFFECTS</vt:lpstr>
      <vt:lpstr>PowerPoint Presentation</vt:lpstr>
      <vt:lpstr>NEPHROTOXICITY</vt:lpstr>
      <vt:lpstr>CONTRAST INDUCED NEPHROPATHY</vt:lpstr>
      <vt:lpstr>PowerPoint Presentation</vt:lpstr>
      <vt:lpstr>IMMUNOLOGICAL TOXICITY</vt:lpstr>
      <vt:lpstr>PowerPoint Presentation</vt:lpstr>
      <vt:lpstr>PowerPoint Presentation</vt:lpstr>
      <vt:lpstr>PowerPoint Presentation</vt:lpstr>
      <vt:lpstr>TREATMENT OF CONTRAST MEDIUM INDUCED REACTIONS</vt:lpstr>
      <vt:lpstr>PowerPoint Presentation</vt:lpstr>
      <vt:lpstr>PowerPoint Presentation</vt:lpstr>
      <vt:lpstr>PowerPoint Presentation</vt:lpstr>
      <vt:lpstr>PowerPoint Presentation</vt:lpstr>
      <vt:lpstr>COLLOID INTRAVASCULAR CONTRAST MEDIA</vt:lpstr>
      <vt:lpstr>NEGATIVE CONTRAST MEDIA</vt:lpstr>
      <vt:lpstr>CONTRAST MEDIA IN GIT</vt:lpstr>
      <vt:lpstr>IDEAL GUT CONTRAST AGENT</vt:lpstr>
      <vt:lpstr>PowerPoint Presentation</vt:lpstr>
      <vt:lpstr>PowerPoint Presentation</vt:lpstr>
      <vt:lpstr>CHARACTERISTICS</vt:lpstr>
      <vt:lpstr>ADVERSE EFFECTS</vt:lpstr>
      <vt:lpstr>GI CONTRAST MEDIA FOR 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CONTRAST MEDIA</dc:title>
  <dc:creator>ketki</dc:creator>
  <cp:lastModifiedBy>shwetashendey</cp:lastModifiedBy>
  <cp:revision>117</cp:revision>
  <dcterms:created xsi:type="dcterms:W3CDTF">2009-08-15T05:31:15Z</dcterms:created>
  <dcterms:modified xsi:type="dcterms:W3CDTF">2017-05-12T15:07:20Z</dcterms:modified>
</cp:coreProperties>
</file>